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35" r:id="rId5"/>
    <p:sldMasterId id="2147483771" r:id="rId6"/>
    <p:sldMasterId id="2147483773" r:id="rId7"/>
    <p:sldMasterId id="2147483797" r:id="rId8"/>
  </p:sldMasterIdLst>
  <p:notesMasterIdLst>
    <p:notesMasterId r:id="rId35"/>
  </p:notesMasterIdLst>
  <p:sldIdLst>
    <p:sldId id="267" r:id="rId9"/>
    <p:sldId id="395" r:id="rId10"/>
    <p:sldId id="1304" r:id="rId11"/>
    <p:sldId id="1296" r:id="rId12"/>
    <p:sldId id="1302" r:id="rId13"/>
    <p:sldId id="1275" r:id="rId14"/>
    <p:sldId id="1297" r:id="rId15"/>
    <p:sldId id="1303" r:id="rId16"/>
    <p:sldId id="1294" r:id="rId17"/>
    <p:sldId id="1298" r:id="rId18"/>
    <p:sldId id="1305" r:id="rId19"/>
    <p:sldId id="1299" r:id="rId20"/>
    <p:sldId id="1300" r:id="rId21"/>
    <p:sldId id="1306" r:id="rId22"/>
    <p:sldId id="1308" r:id="rId23"/>
    <p:sldId id="1309" r:id="rId24"/>
    <p:sldId id="256" r:id="rId25"/>
    <p:sldId id="1168" r:id="rId26"/>
    <p:sldId id="1167" r:id="rId27"/>
    <p:sldId id="1171" r:id="rId28"/>
    <p:sldId id="1172" r:id="rId29"/>
    <p:sldId id="1162" r:id="rId30"/>
    <p:sldId id="1301" r:id="rId31"/>
    <p:sldId id="1295" r:id="rId32"/>
    <p:sldId id="434" r:id="rId33"/>
    <p:sldId id="42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EE2EE"/>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98560-193E-46F5-A2D9-7C3774B51FDF}" v="758" dt="2022-10-25T18:55:53.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449" autoAdjust="0"/>
  </p:normalViewPr>
  <p:slideViewPr>
    <p:cSldViewPr snapToGrid="0">
      <p:cViewPr varScale="1">
        <p:scale>
          <a:sx n="74" d="100"/>
          <a:sy n="74" d="100"/>
        </p:scale>
        <p:origin x="139" y="43"/>
      </p:cViewPr>
      <p:guideLst>
        <p:guide orient="horz" pos="2160"/>
        <p:guide pos="3840"/>
      </p:guideLst>
    </p:cSldViewPr>
  </p:slideViewPr>
  <p:outlineViewPr>
    <p:cViewPr>
      <p:scale>
        <a:sx n="33" d="100"/>
        <a:sy n="33" d="100"/>
      </p:scale>
      <p:origin x="0" y="-4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dirty="0"/>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dirty="0"/>
          </a:p>
        </p:txBody>
      </p:sp>
    </p:spTree>
    <p:extLst>
      <p:ext uri="{BB962C8B-B14F-4D97-AF65-F5344CB8AC3E}">
        <p14:creationId xmlns:p14="http://schemas.microsoft.com/office/powerpoint/2010/main" val="215147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a:t>
            </a:fld>
            <a:endParaRPr lang="en-US" dirty="0"/>
          </a:p>
        </p:txBody>
      </p:sp>
    </p:spTree>
    <p:extLst>
      <p:ext uri="{BB962C8B-B14F-4D97-AF65-F5344CB8AC3E}">
        <p14:creationId xmlns:p14="http://schemas.microsoft.com/office/powerpoint/2010/main" val="163887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6</a:t>
            </a:fld>
            <a:endParaRPr lang="en-US" dirty="0"/>
          </a:p>
        </p:txBody>
      </p:sp>
    </p:spTree>
    <p:extLst>
      <p:ext uri="{BB962C8B-B14F-4D97-AF65-F5344CB8AC3E}">
        <p14:creationId xmlns:p14="http://schemas.microsoft.com/office/powerpoint/2010/main" val="389147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9</a:t>
            </a:fld>
            <a:endParaRPr lang="en-US" dirty="0"/>
          </a:p>
        </p:txBody>
      </p:sp>
    </p:spTree>
    <p:extLst>
      <p:ext uri="{BB962C8B-B14F-4D97-AF65-F5344CB8AC3E}">
        <p14:creationId xmlns:p14="http://schemas.microsoft.com/office/powerpoint/2010/main" val="41913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11</a:t>
            </a:fld>
            <a:endParaRPr lang="en-US" dirty="0"/>
          </a:p>
        </p:txBody>
      </p:sp>
    </p:spTree>
    <p:extLst>
      <p:ext uri="{BB962C8B-B14F-4D97-AF65-F5344CB8AC3E}">
        <p14:creationId xmlns:p14="http://schemas.microsoft.com/office/powerpoint/2010/main" val="167239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Join the Coalition</a:t>
            </a:r>
          </a:p>
          <a:p>
            <a:pPr algn="ctr"/>
            <a:endParaRPr lang="en-US" b="1" dirty="0"/>
          </a:p>
          <a:p>
            <a:pPr algn="l"/>
            <a:r>
              <a:rPr lang="en-US" b="1" dirty="0"/>
              <a:t>TIME: </a:t>
            </a:r>
            <a:r>
              <a:rPr lang="en-US" b="0" dirty="0"/>
              <a:t>1:30 – 1:55</a:t>
            </a:r>
          </a:p>
          <a:p>
            <a:pPr algn="l"/>
            <a:endParaRPr lang="en-US" b="1" dirty="0"/>
          </a:p>
          <a:p>
            <a:pPr algn="l"/>
            <a:r>
              <a:rPr lang="en-US" b="1" dirty="0"/>
              <a:t>SPEAKER: </a:t>
            </a:r>
            <a:r>
              <a:rPr lang="en-US" b="0" dirty="0"/>
              <a:t>John</a:t>
            </a:r>
          </a:p>
          <a:p>
            <a:endParaRPr lang="en-US" dirty="0"/>
          </a:p>
          <a:p>
            <a:pPr marL="171450" indent="-171450">
              <a:buFont typeface="Arial" panose="020B0604020202020204" pitchFamily="34" charset="0"/>
              <a:buChar char="•"/>
            </a:pPr>
            <a:r>
              <a:rPr lang="en-US" dirty="0"/>
              <a:t>Xxx</a:t>
            </a:r>
          </a:p>
          <a:p>
            <a:pPr marL="171450" indent="-171450">
              <a:buFont typeface="Arial" panose="020B0604020202020204" pitchFamily="34" charset="0"/>
              <a:buChar char="•"/>
            </a:pPr>
            <a:r>
              <a:rPr lang="en-US" dirty="0"/>
              <a:t>Xxx</a:t>
            </a:r>
          </a:p>
          <a:p>
            <a:pPr marL="171450" indent="-171450">
              <a:buFont typeface="Arial" panose="020B0604020202020204" pitchFamily="34" charset="0"/>
              <a:buChar char="•"/>
            </a:pPr>
            <a:r>
              <a:rPr lang="en-US" dirty="0"/>
              <a:t>xxx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8A404-ACBC-47C8-9153-764E9C3831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32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24</a:t>
            </a:fld>
            <a:endParaRPr lang="en-US" dirty="0"/>
          </a:p>
        </p:txBody>
      </p:sp>
    </p:spTree>
    <p:extLst>
      <p:ext uri="{BB962C8B-B14F-4D97-AF65-F5344CB8AC3E}">
        <p14:creationId xmlns:p14="http://schemas.microsoft.com/office/powerpoint/2010/main" val="3871069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66684" y="2733709"/>
            <a:ext cx="7457772"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11/1/2022</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pic>
        <p:nvPicPr>
          <p:cNvPr id="26" name="Picture 25" descr="TWC logo"/>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3743" y="2927879"/>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Content">
    <p:spTree>
      <p:nvGrpSpPr>
        <p:cNvPr id="1" name=""/>
        <p:cNvGrpSpPr/>
        <p:nvPr/>
      </p:nvGrpSpPr>
      <p:grpSpPr>
        <a:xfrm>
          <a:off x="0" y="0"/>
          <a:ext cx="0" cy="0"/>
          <a:chOff x="0" y="0"/>
          <a:chExt cx="0" cy="0"/>
        </a:xfrm>
      </p:grpSpPr>
      <p:sp>
        <p:nvSpPr>
          <p:cNvPr id="10" name="Rectangle 9"/>
          <p:cNvSpPr/>
          <p:nvPr/>
        </p:nvSpPr>
        <p:spPr bwMode="ltGray">
          <a:xfrm>
            <a:off x="0" y="115410"/>
            <a:ext cx="5211192" cy="6649373"/>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5015698" cy="2984272"/>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255580" y="115410"/>
            <a:ext cx="6604987" cy="664937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5233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91449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0692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65930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22866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90273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76293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IST info">
    <p:bg>
      <p:bgPr>
        <a:solidFill>
          <a:srgbClr val="F2ECEE"/>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218073"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SECOND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Subtitle 2"/>
          <p:cNvSpPr txBox="1">
            <a:spLocks/>
          </p:cNvSpPr>
          <p:nvPr userDrawn="1"/>
        </p:nvSpPr>
        <p:spPr>
          <a:xfrm>
            <a:off x="4218073" y="5355072"/>
            <a:ext cx="3337027"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Customize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look</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of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templates</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edit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text,</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add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images</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txBox="1">
            <a:spLocks/>
          </p:cNvSpPr>
          <p:nvPr userDrawn="1"/>
        </p:nvSpPr>
        <p:spPr>
          <a:xfrm>
            <a:off x="618931" y="4945637"/>
            <a:ext cx="2923591"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FIRST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Subtitle 2"/>
          <p:cNvSpPr txBox="1">
            <a:spLocks/>
          </p:cNvSpPr>
          <p:nvPr userDrawn="1"/>
        </p:nvSpPr>
        <p:spPr>
          <a:xfrm>
            <a:off x="618930" y="5355072"/>
            <a:ext cx="2923591" cy="126965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Click</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a:solidFill>
                  <a:srgbClr val="EE3164"/>
                </a:solidFill>
                <a:latin typeface="Open Sans" panose="020B0606030504020204" pitchFamily="34" charset="0"/>
                <a:ea typeface="Open Sans" panose="020B0606030504020204" pitchFamily="34" charset="0"/>
                <a:cs typeface="Open Sans" panose="020B0606030504020204" pitchFamily="34" charset="0"/>
              </a:rPr>
              <a:t>New</a:t>
            </a:r>
            <a:r>
              <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rgbClr val="EE3164"/>
                </a:solidFill>
                <a:latin typeface="Open Sans" panose="020B0606030504020204" pitchFamily="34" charset="0"/>
                <a:ea typeface="Open Sans" panose="020B0606030504020204" pitchFamily="34" charset="0"/>
                <a:cs typeface="Open Sans" panose="020B0606030504020204" pitchFamily="34" charset="0"/>
              </a:rPr>
              <a:t>Slide</a:t>
            </a:r>
            <a:endPar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pP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Master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slides</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contain</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all</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design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layouts</a:t>
            </a:r>
            <a:endPar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userDrawn="1"/>
        </p:nvSpPr>
        <p:spPr>
          <a:xfrm>
            <a:off x="8007215"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THIRD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Subtitle 2"/>
          <p:cNvSpPr txBox="1">
            <a:spLocks/>
          </p:cNvSpPr>
          <p:nvPr userDrawn="1"/>
        </p:nvSpPr>
        <p:spPr>
          <a:xfrm>
            <a:off x="8007214" y="5355073"/>
            <a:ext cx="3277953"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indent="0" algn="ctr" defTabSz="914400" rtl="0" eaLnBrk="1" fontAlgn="auto" latinLnBrk="0" hangingPunct="1">
              <a:lnSpc>
                <a:spcPct val="100000"/>
              </a:lnSpc>
              <a:spcBef>
                <a:spcPts val="1300"/>
              </a:spcBef>
              <a:spcAft>
                <a:spcPts val="0"/>
              </a:spcAft>
              <a:buClrTx/>
              <a:buSzTx/>
              <a:buFont typeface="Arial" pitchFamily="34" charset="0"/>
              <a:buNone/>
              <a:tabLst/>
              <a:defRPr/>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It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should</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but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in</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case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are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lost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we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can</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support</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marR="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rPr>
              <a:t>hello@</a:t>
            </a:r>
            <a:r>
              <a:rPr lang="hu-HU" sz="1400" baseline="0" err="1">
                <a:solidFill>
                  <a:srgbClr val="EE3164"/>
                </a:solidFill>
                <a:latin typeface="Open Sans" panose="020B0606030504020204" pitchFamily="34" charset="0"/>
                <a:ea typeface="Open Sans" panose="020B0606030504020204" pitchFamily="34" charset="0"/>
                <a:cs typeface="Open Sans" panose="020B0606030504020204" pitchFamily="34" charset="0"/>
              </a:rPr>
              <a:t>slideist.com</a:t>
            </a:r>
            <a:endParaRPr lang="en-US" sz="1400" dirty="0">
              <a:solidFill>
                <a:srgbClr val="EE316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p:cNvSpPr/>
          <p:nvPr userDrawn="1"/>
        </p:nvSpPr>
        <p:spPr>
          <a:xfrm>
            <a:off x="939845" y="2212304"/>
            <a:ext cx="2281759" cy="228175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Oval 25"/>
          <p:cNvSpPr/>
          <p:nvPr userDrawn="1"/>
        </p:nvSpPr>
        <p:spPr>
          <a:xfrm>
            <a:off x="4737346" y="2212303"/>
            <a:ext cx="2281759" cy="2281759"/>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Oval 26"/>
          <p:cNvSpPr/>
          <p:nvPr userDrawn="1"/>
        </p:nvSpPr>
        <p:spPr>
          <a:xfrm>
            <a:off x="8534848" y="2212303"/>
            <a:ext cx="2281759" cy="2281759"/>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Rectangle 27"/>
          <p:cNvSpPr/>
          <p:nvPr userDrawn="1"/>
        </p:nvSpPr>
        <p:spPr>
          <a:xfrm>
            <a:off x="3823335" y="716738"/>
            <a:ext cx="4201150" cy="707886"/>
          </a:xfrm>
          <a:prstGeom prst="rect">
            <a:avLst/>
          </a:prstGeom>
        </p:spPr>
        <p:txBody>
          <a:bodyPr wrap="none">
            <a:spAutoFit/>
          </a:bodyPr>
          <a:lstStyle/>
          <a:p>
            <a:pPr algn="ctr"/>
            <a:r>
              <a:rPr lang="hu-HU"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MICRO TUTORIAL</a:t>
            </a:r>
          </a:p>
        </p:txBody>
      </p:sp>
      <p:pic>
        <p:nvPicPr>
          <p:cNvPr id="29" name="Picture 2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02708" y="556697"/>
            <a:ext cx="1200928" cy="214451"/>
          </a:xfrm>
          <a:prstGeom prst="rect">
            <a:avLst/>
          </a:prstGeom>
        </p:spPr>
      </p:pic>
    </p:spTree>
    <p:extLst>
      <p:ext uri="{BB962C8B-B14F-4D97-AF65-F5344CB8AC3E}">
        <p14:creationId xmlns:p14="http://schemas.microsoft.com/office/powerpoint/2010/main" val="235266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5351927" y="6279502"/>
            <a:ext cx="1285453" cy="354563"/>
          </a:xfrm>
        </p:spPr>
        <p:txBody>
          <a:bodyPr/>
          <a:lstStyle>
            <a:lvl1pPr>
              <a:defRPr>
                <a:solidFill>
                  <a:schemeClr val="bg1">
                    <a:alpha val="50000"/>
                  </a:schemeClr>
                </a:solidFill>
              </a:defRPr>
            </a:lvl1pPr>
          </a:lstStyle>
          <a:p>
            <a:fld id="{4FAB73BC-B049-4115-A692-8D63A059BFB8}" type="slidenum">
              <a:rPr lang="en-US" smtClean="0"/>
              <a:pPr/>
              <a:t>‹#›</a:t>
            </a:fld>
            <a:endParaRPr lang="en-US" dirty="0"/>
          </a:p>
        </p:txBody>
      </p:sp>
      <p:sp>
        <p:nvSpPr>
          <p:cNvPr id="6" name="Title 1"/>
          <p:cNvSpPr>
            <a:spLocks noGrp="1"/>
          </p:cNvSpPr>
          <p:nvPr>
            <p:ph type="title"/>
          </p:nvPr>
        </p:nvSpPr>
        <p:spPr>
          <a:xfrm>
            <a:off x="608265" y="2552268"/>
            <a:ext cx="10772775" cy="1402746"/>
          </a:xfrm>
        </p:spPr>
        <p:txBody>
          <a:bodyPr/>
          <a:lstStyle>
            <a:lvl1pPr>
              <a:defRPr>
                <a:solidFill>
                  <a:schemeClr val="bg1"/>
                </a:solidFill>
              </a:defRPr>
            </a:lvl1pPr>
          </a:lstStyle>
          <a:p>
            <a:r>
              <a:rPr lang="en-US"/>
              <a:t>Click to edit Master title style</a:t>
            </a:r>
            <a:endParaRPr lang="hu-HU"/>
          </a:p>
        </p:txBody>
      </p:sp>
    </p:spTree>
    <p:extLst>
      <p:ext uri="{BB962C8B-B14F-4D97-AF65-F5344CB8AC3E}">
        <p14:creationId xmlns:p14="http://schemas.microsoft.com/office/powerpoint/2010/main" val="350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175657"/>
            <a:ext cx="10782300" cy="2154508"/>
          </a:xfrm>
        </p:spPr>
        <p:txBody>
          <a:bodyPr anchor="b">
            <a:noAutofit/>
          </a:bodyPr>
          <a:lstStyle>
            <a:lvl1pPr algn="l">
              <a:lnSpc>
                <a:spcPct val="80000"/>
              </a:lnSpc>
              <a:defRPr sz="5400" spc="-120" baseline="0">
                <a:solidFill>
                  <a:srgbClr val="CBA763"/>
                </a:solidFill>
              </a:defRPr>
            </a:lvl1pPr>
          </a:lstStyle>
          <a:p>
            <a:r>
              <a:rPr lang="en-US"/>
              <a:t>Click to edit Master title style</a:t>
            </a:r>
          </a:p>
        </p:txBody>
      </p:sp>
      <p:sp>
        <p:nvSpPr>
          <p:cNvPr id="3" name="Subtitle 2"/>
          <p:cNvSpPr>
            <a:spLocks noGrp="1"/>
          </p:cNvSpPr>
          <p:nvPr>
            <p:ph type="subTitle" idx="1"/>
          </p:nvPr>
        </p:nvSpPr>
        <p:spPr>
          <a:xfrm>
            <a:off x="603504" y="3413774"/>
            <a:ext cx="10782300" cy="1645920"/>
          </a:xfrm>
        </p:spPr>
        <p:txBody>
          <a:bodyPr>
            <a:normAutofit/>
          </a:bodyPr>
          <a:lstStyle>
            <a:lvl1pPr marL="0" indent="0" algn="l">
              <a:lnSpc>
                <a:spcPct val="150000"/>
              </a:lnSpc>
              <a:buNone/>
              <a:defRPr sz="200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58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19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Li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71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rk Image Layout">
    <p:spTree>
      <p:nvGrpSpPr>
        <p:cNvPr id="1" name=""/>
        <p:cNvGrpSpPr/>
        <p:nvPr/>
      </p:nvGrpSpPr>
      <p:grpSpPr>
        <a:xfrm>
          <a:off x="0" y="0"/>
          <a:ext cx="0" cy="0"/>
          <a:chOff x="0" y="0"/>
          <a:chExt cx="0" cy="0"/>
        </a:xfrm>
      </p:grpSpPr>
      <p:sp>
        <p:nvSpPr>
          <p:cNvPr id="6" name="Chevron 5"/>
          <p:cNvSpPr/>
          <p:nvPr userDrawn="1"/>
        </p:nvSpPr>
        <p:spPr>
          <a:xfrm>
            <a:off x="1906566"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Chevron 7"/>
          <p:cNvSpPr/>
          <p:nvPr userDrawn="1"/>
        </p:nvSpPr>
        <p:spPr>
          <a:xfrm>
            <a:off x="5337120"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7" name="Picture Placeholder 6"/>
          <p:cNvSpPr>
            <a:spLocks noGrp="1"/>
          </p:cNvSpPr>
          <p:nvPr>
            <p:ph type="pic" sz="quarter" idx="13"/>
          </p:nvPr>
        </p:nvSpPr>
        <p:spPr>
          <a:xfrm>
            <a:off x="0" y="0"/>
            <a:ext cx="12192000" cy="6858000"/>
          </a:xfrm>
        </p:spPr>
        <p:txBody>
          <a:bodyPr/>
          <a:lstStyle>
            <a:lvl1pPr>
              <a:defRPr>
                <a:solidFill>
                  <a:schemeClr val="bg1"/>
                </a:solidFill>
              </a:defRPr>
            </a:lvl1pPr>
          </a:lstStyle>
          <a:p>
            <a:r>
              <a:rPr lang="en-US" dirty="0"/>
              <a:t>Click icon to add picture</a:t>
            </a:r>
            <a:endParaRPr lang="hu-HU"/>
          </a:p>
        </p:txBody>
      </p:sp>
      <p:sp>
        <p:nvSpPr>
          <p:cNvPr id="9" name="Title 1"/>
          <p:cNvSpPr>
            <a:spLocks noGrp="1"/>
          </p:cNvSpPr>
          <p:nvPr>
            <p:ph type="ctrTitle"/>
          </p:nvPr>
        </p:nvSpPr>
        <p:spPr>
          <a:xfrm>
            <a:off x="603504" y="770467"/>
            <a:ext cx="3821539" cy="5303762"/>
          </a:xfrm>
        </p:spPr>
        <p:txBody>
          <a:bodyPr anchor="ctr">
            <a:noAutofit/>
          </a:bodyPr>
          <a:lstStyle>
            <a:lvl1pPr algn="l">
              <a:lnSpc>
                <a:spcPct val="80000"/>
              </a:lnSpc>
              <a:defRPr sz="5400" spc="-120" baseline="0">
                <a:solidFill>
                  <a:srgbClr val="CAA661"/>
                </a:solidFill>
              </a:defRPr>
            </a:lvl1pPr>
          </a:lstStyle>
          <a:p>
            <a:r>
              <a:rPr lang="en-US"/>
              <a:t>Click to edit Master title style</a:t>
            </a:r>
          </a:p>
        </p:txBody>
      </p:sp>
      <p:sp>
        <p:nvSpPr>
          <p:cNvPr id="11" name="Slide Number Placeholder 2"/>
          <p:cNvSpPr>
            <a:spLocks noGrp="1"/>
          </p:cNvSpPr>
          <p:nvPr>
            <p:ph type="sldNum" sz="quarter" idx="10"/>
          </p:nvPr>
        </p:nvSpPr>
        <p:spPr>
          <a:xfrm>
            <a:off x="5351927" y="6279502"/>
            <a:ext cx="1285453" cy="354563"/>
          </a:xfrm>
        </p:spPr>
        <p:txBody>
          <a:bodyPr/>
          <a:lstStyle>
            <a:lvl1pPr>
              <a:defRPr>
                <a:solidFill>
                  <a:schemeClr val="bg1">
                    <a:alpha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39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4 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Text Placeholder 18"/>
          <p:cNvSpPr>
            <a:spLocks noGrp="1"/>
          </p:cNvSpPr>
          <p:nvPr>
            <p:ph type="body" sz="quarter" idx="17"/>
          </p:nvPr>
        </p:nvSpPr>
        <p:spPr>
          <a:xfrm>
            <a:off x="507929" y="4141387"/>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24" name="Picture Placeholder 23"/>
          <p:cNvSpPr>
            <a:spLocks noGrp="1"/>
          </p:cNvSpPr>
          <p:nvPr>
            <p:ph type="pic" sz="quarter" idx="20"/>
          </p:nvPr>
        </p:nvSpPr>
        <p:spPr>
          <a:xfrm>
            <a:off x="657225" y="2089817"/>
            <a:ext cx="2470150" cy="1811337"/>
          </a:xfrm>
        </p:spPr>
        <p:txBody>
          <a:bodyPr/>
          <a:lstStyle/>
          <a:p>
            <a:r>
              <a:rPr lang="en-US" dirty="0"/>
              <a:t>Click icon to add picture</a:t>
            </a:r>
            <a:endParaRPr lang="hu-HU"/>
          </a:p>
        </p:txBody>
      </p:sp>
      <p:sp>
        <p:nvSpPr>
          <p:cNvPr id="25" name="Picture Placeholder 23"/>
          <p:cNvSpPr>
            <a:spLocks noGrp="1"/>
          </p:cNvSpPr>
          <p:nvPr>
            <p:ph type="pic" sz="quarter" idx="21"/>
          </p:nvPr>
        </p:nvSpPr>
        <p:spPr>
          <a:xfrm>
            <a:off x="3446233" y="2089817"/>
            <a:ext cx="2470150" cy="1811337"/>
          </a:xfrm>
        </p:spPr>
        <p:txBody>
          <a:bodyPr/>
          <a:lstStyle/>
          <a:p>
            <a:r>
              <a:rPr lang="en-US" dirty="0"/>
              <a:t>Click icon to add picture</a:t>
            </a:r>
            <a:endParaRPr lang="hu-HU"/>
          </a:p>
        </p:txBody>
      </p:sp>
      <p:sp>
        <p:nvSpPr>
          <p:cNvPr id="26" name="Picture Placeholder 23"/>
          <p:cNvSpPr>
            <a:spLocks noGrp="1"/>
          </p:cNvSpPr>
          <p:nvPr>
            <p:ph type="pic" sz="quarter" idx="22"/>
          </p:nvPr>
        </p:nvSpPr>
        <p:spPr>
          <a:xfrm>
            <a:off x="6212757" y="2089817"/>
            <a:ext cx="2470150" cy="1811337"/>
          </a:xfrm>
        </p:spPr>
        <p:txBody>
          <a:bodyPr/>
          <a:lstStyle/>
          <a:p>
            <a:r>
              <a:rPr lang="en-US" dirty="0"/>
              <a:t>Click icon to add picture</a:t>
            </a:r>
            <a:endParaRPr lang="hu-HU"/>
          </a:p>
        </p:txBody>
      </p:sp>
      <p:sp>
        <p:nvSpPr>
          <p:cNvPr id="27" name="Picture Placeholder 23"/>
          <p:cNvSpPr>
            <a:spLocks noGrp="1"/>
          </p:cNvSpPr>
          <p:nvPr>
            <p:ph type="pic" sz="quarter" idx="23"/>
          </p:nvPr>
        </p:nvSpPr>
        <p:spPr>
          <a:xfrm>
            <a:off x="8946007" y="2089817"/>
            <a:ext cx="2470150" cy="1811337"/>
          </a:xfrm>
        </p:spPr>
        <p:txBody>
          <a:bodyPr/>
          <a:lstStyle/>
          <a:p>
            <a:r>
              <a:rPr lang="en-US" dirty="0"/>
              <a:t>Click icon to add picture</a:t>
            </a:r>
            <a:endParaRPr lang="hu-HU"/>
          </a:p>
        </p:txBody>
      </p:sp>
      <p:sp>
        <p:nvSpPr>
          <p:cNvPr id="28" name="Text Placeholder 18"/>
          <p:cNvSpPr>
            <a:spLocks noGrp="1"/>
          </p:cNvSpPr>
          <p:nvPr>
            <p:ph type="body" sz="quarter" idx="24"/>
          </p:nvPr>
        </p:nvSpPr>
        <p:spPr>
          <a:xfrm>
            <a:off x="3270856" y="4141386"/>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29" name="Text Placeholder 18"/>
          <p:cNvSpPr>
            <a:spLocks noGrp="1"/>
          </p:cNvSpPr>
          <p:nvPr>
            <p:ph type="body" sz="quarter" idx="25"/>
          </p:nvPr>
        </p:nvSpPr>
        <p:spPr>
          <a:xfrm>
            <a:off x="6033783" y="4141385"/>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30" name="Text Placeholder 18"/>
          <p:cNvSpPr>
            <a:spLocks noGrp="1"/>
          </p:cNvSpPr>
          <p:nvPr>
            <p:ph type="body" sz="quarter" idx="26"/>
          </p:nvPr>
        </p:nvSpPr>
        <p:spPr>
          <a:xfrm>
            <a:off x="8796711" y="4141385"/>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cxnSp>
        <p:nvCxnSpPr>
          <p:cNvPr id="8" name="Straight Connector 7"/>
          <p:cNvCxnSpPr/>
          <p:nvPr userDrawn="1"/>
        </p:nvCxnSpPr>
        <p:spPr>
          <a:xfrm>
            <a:off x="657224"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46232"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1275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4600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p:cNvSpPr>
            <a:spLocks noGrp="1"/>
          </p:cNvSpPr>
          <p:nvPr>
            <p:ph type="title"/>
          </p:nvPr>
        </p:nvSpPr>
        <p:spPr>
          <a:xfrm>
            <a:off x="6167535" y="587829"/>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15819" y="587830"/>
            <a:ext cx="5094515" cy="5589036"/>
          </a:xfrm>
        </p:spPr>
        <p:txBody>
          <a:bodyPr/>
          <a:lstStyle>
            <a:lvl1pPr>
              <a:defRPr>
                <a:solidFill>
                  <a:srgbClr val="A2ABB0"/>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Tree>
    <p:extLst>
      <p:ext uri="{BB962C8B-B14F-4D97-AF65-F5344CB8AC3E}">
        <p14:creationId xmlns:p14="http://schemas.microsoft.com/office/powerpoint/2010/main" val="419106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 Text ">
    <p:spTree>
      <p:nvGrpSpPr>
        <p:cNvPr id="1" name=""/>
        <p:cNvGrpSpPr/>
        <p:nvPr/>
      </p:nvGrpSpPr>
      <p:grpSpPr>
        <a:xfrm>
          <a:off x="0" y="0"/>
          <a:ext cx="0" cy="0"/>
          <a:chOff x="0" y="0"/>
          <a:chExt cx="0" cy="0"/>
        </a:xfrm>
      </p:grpSpPr>
      <p:sp>
        <p:nvSpPr>
          <p:cNvPr id="2" name="Title 1"/>
          <p:cNvSpPr>
            <a:spLocks noGrp="1"/>
          </p:cNvSpPr>
          <p:nvPr>
            <p:ph type="title"/>
          </p:nvPr>
        </p:nvSpPr>
        <p:spPr>
          <a:xfrm>
            <a:off x="615819" y="587830"/>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307493" y="587831"/>
            <a:ext cx="5094515" cy="5589036"/>
          </a:xfrm>
        </p:spPr>
        <p:txBody>
          <a:bodyPr/>
          <a:lstStyle>
            <a:lvl1pPr>
              <a:defRPr>
                <a:solidFill>
                  <a:srgbClr val="A2ABB0"/>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5819" y="2108718"/>
            <a:ext cx="5262464" cy="4068149"/>
          </a:xfrm>
        </p:spPr>
        <p:txBody>
          <a:bodyPr>
            <a:normAutofit/>
          </a:bodyPr>
          <a:lstStyle>
            <a:lvl1pPr>
              <a:lnSpc>
                <a:spcPct val="150000"/>
              </a:lnSpc>
              <a:defRPr sz="1800">
                <a:solidFill>
                  <a:srgbClr val="ECECEC"/>
                </a:solidFill>
              </a:defRPr>
            </a:lvl1pPr>
          </a:lstStyle>
          <a:p>
            <a:pPr lvl="0"/>
            <a:r>
              <a:rPr lang="en-US"/>
              <a:t>Edit Master text styles</a:t>
            </a:r>
          </a:p>
        </p:txBody>
      </p:sp>
    </p:spTree>
    <p:extLst>
      <p:ext uri="{BB962C8B-B14F-4D97-AF65-F5344CB8AC3E}">
        <p14:creationId xmlns:p14="http://schemas.microsoft.com/office/powerpoint/2010/main" val="65178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180365" y="2357206"/>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992643"/>
            <a:ext cx="5249634" cy="3073422"/>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357206"/>
            <a:ext cx="5249634" cy="370885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13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Lef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57224" y="2331648"/>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331648"/>
            <a:ext cx="5249634" cy="3734417"/>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992643"/>
            <a:ext cx="5249634" cy="3073420"/>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38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29"/>
            <a:ext cx="10717762" cy="1446243"/>
          </a:xfrm>
        </p:spPr>
        <p:txBody>
          <a:bodyPr>
            <a:normAutofit/>
          </a:bodyPr>
          <a:lstStyle>
            <a:lvl1pPr>
              <a:defRPr sz="3200"/>
            </a:lvl1pPr>
          </a:lstStyle>
          <a:p>
            <a:r>
              <a:rPr lang="en-US"/>
              <a:t>Click to edit Master title style</a:t>
            </a:r>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
        <p:nvSpPr>
          <p:cNvPr id="6" name="Text Placeholder 18"/>
          <p:cNvSpPr>
            <a:spLocks noGrp="1"/>
          </p:cNvSpPr>
          <p:nvPr>
            <p:ph type="body" sz="quarter" idx="26"/>
          </p:nvPr>
        </p:nvSpPr>
        <p:spPr>
          <a:xfrm>
            <a:off x="712237"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Tree>
    <p:extLst>
      <p:ext uri="{BB962C8B-B14F-4D97-AF65-F5344CB8AC3E}">
        <p14:creationId xmlns:p14="http://schemas.microsoft.com/office/powerpoint/2010/main" val="9328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48504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Lis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224858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132508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180365" y="2357206"/>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992643"/>
            <a:ext cx="5249634" cy="3073422"/>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357206"/>
            <a:ext cx="5249634" cy="37088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07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310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47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4 Icon + 4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
        <p:nvSpPr>
          <p:cNvPr id="3"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p>
        </p:txBody>
      </p:sp>
      <p:sp>
        <p:nvSpPr>
          <p:cNvPr id="5" name="Text Placeholder 18"/>
          <p:cNvSpPr>
            <a:spLocks noGrp="1"/>
          </p:cNvSpPr>
          <p:nvPr>
            <p:ph type="body" sz="quarter" idx="17"/>
          </p:nvPr>
        </p:nvSpPr>
        <p:spPr>
          <a:xfrm>
            <a:off x="498598" y="3275047"/>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6" name="Text Placeholder 18"/>
          <p:cNvSpPr>
            <a:spLocks noGrp="1"/>
          </p:cNvSpPr>
          <p:nvPr>
            <p:ph type="body" sz="quarter" idx="24"/>
          </p:nvPr>
        </p:nvSpPr>
        <p:spPr>
          <a:xfrm>
            <a:off x="3287607" y="3275046"/>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7" name="Text Placeholder 18"/>
          <p:cNvSpPr>
            <a:spLocks noGrp="1"/>
          </p:cNvSpPr>
          <p:nvPr>
            <p:ph type="body" sz="quarter" idx="25"/>
          </p:nvPr>
        </p:nvSpPr>
        <p:spPr>
          <a:xfrm>
            <a:off x="6076616" y="3275045"/>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8" name="Text Placeholder 18"/>
          <p:cNvSpPr>
            <a:spLocks noGrp="1"/>
          </p:cNvSpPr>
          <p:nvPr>
            <p:ph type="body" sz="quarter" idx="26"/>
          </p:nvPr>
        </p:nvSpPr>
        <p:spPr>
          <a:xfrm>
            <a:off x="8865625" y="3275045"/>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13" name="Slide Number Placeholder 2"/>
          <p:cNvSpPr txBox="1">
            <a:spLocks/>
          </p:cNvSpPr>
          <p:nvPr userDrawn="1"/>
        </p:nvSpPr>
        <p:spPr>
          <a:xfrm>
            <a:off x="11112756" y="6324700"/>
            <a:ext cx="892629" cy="457471"/>
          </a:xfrm>
          <a:prstGeom prst="rect">
            <a:avLst/>
          </a:prstGeom>
          <a:noFill/>
        </p:spPr>
        <p:txBody>
          <a:bodyPr anchor="ctr"/>
          <a:lstStyle>
            <a:defPPr>
              <a:defRPr lang="en-US"/>
            </a:defPPr>
            <a:lvl1pPr marL="0" algn="ctr" defTabSz="457200" rtl="0" eaLnBrk="1" latinLnBrk="0" hangingPunct="1">
              <a:defRPr sz="1400" kern="1200">
                <a:solidFill>
                  <a:srgbClr val="353B3F">
                    <a:alpha val="50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
        <p:nvSpPr>
          <p:cNvPr id="14" name="Picture Placeholder 4"/>
          <p:cNvSpPr>
            <a:spLocks noGrp="1"/>
          </p:cNvSpPr>
          <p:nvPr>
            <p:ph type="pic" sz="quarter" idx="28" hasCustomPrompt="1"/>
          </p:nvPr>
        </p:nvSpPr>
        <p:spPr>
          <a:xfrm>
            <a:off x="1501964" y="2503188"/>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7" name="Picture Placeholder 4"/>
          <p:cNvSpPr>
            <a:spLocks noGrp="1"/>
          </p:cNvSpPr>
          <p:nvPr>
            <p:ph type="pic" sz="quarter" idx="29" hasCustomPrompt="1"/>
          </p:nvPr>
        </p:nvSpPr>
        <p:spPr>
          <a:xfrm>
            <a:off x="4290973" y="2503187"/>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8" name="Picture Placeholder 4"/>
          <p:cNvSpPr>
            <a:spLocks noGrp="1"/>
          </p:cNvSpPr>
          <p:nvPr>
            <p:ph type="pic" sz="quarter" idx="30" hasCustomPrompt="1"/>
          </p:nvPr>
        </p:nvSpPr>
        <p:spPr>
          <a:xfrm>
            <a:off x="7079982" y="250318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9" name="Picture Placeholder 4"/>
          <p:cNvSpPr>
            <a:spLocks noGrp="1"/>
          </p:cNvSpPr>
          <p:nvPr>
            <p:ph type="pic" sz="quarter" idx="31" hasCustomPrompt="1"/>
          </p:nvPr>
        </p:nvSpPr>
        <p:spPr>
          <a:xfrm>
            <a:off x="9868991" y="2503185"/>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Tree>
    <p:extLst>
      <p:ext uri="{BB962C8B-B14F-4D97-AF65-F5344CB8AC3E}">
        <p14:creationId xmlns:p14="http://schemas.microsoft.com/office/powerpoint/2010/main" val="15070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6 Image + Content">
    <p:spTree>
      <p:nvGrpSpPr>
        <p:cNvPr id="1" name=""/>
        <p:cNvGrpSpPr/>
        <p:nvPr/>
      </p:nvGrpSpPr>
      <p:grpSpPr>
        <a:xfrm>
          <a:off x="0" y="0"/>
          <a:ext cx="0" cy="0"/>
          <a:chOff x="0" y="0"/>
          <a:chExt cx="0" cy="0"/>
        </a:xfrm>
      </p:grpSpPr>
      <p:sp>
        <p:nvSpPr>
          <p:cNvPr id="18" name="Title 1"/>
          <p:cNvSpPr>
            <a:spLocks noGrp="1"/>
          </p:cNvSpPr>
          <p:nvPr>
            <p:ph type="title"/>
          </p:nvPr>
        </p:nvSpPr>
        <p:spPr>
          <a:xfrm>
            <a:off x="401216" y="499533"/>
            <a:ext cx="11430000" cy="788091"/>
          </a:xfrm>
        </p:spPr>
        <p:txBody>
          <a:bodyPr/>
          <a:lstStyle/>
          <a:p>
            <a:r>
              <a:rPr lang="en-US"/>
              <a:t>Click to edit Master title style</a:t>
            </a:r>
            <a:endParaRPr lang="hu-HU"/>
          </a:p>
        </p:txBody>
      </p:sp>
      <p:sp>
        <p:nvSpPr>
          <p:cNvPr id="19" name="Text Placeholder 11"/>
          <p:cNvSpPr>
            <a:spLocks noGrp="1"/>
          </p:cNvSpPr>
          <p:nvPr>
            <p:ph type="body" sz="quarter" idx="17"/>
          </p:nvPr>
        </p:nvSpPr>
        <p:spPr>
          <a:xfrm>
            <a:off x="1772817" y="156755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2" name="Text Placeholder 11"/>
          <p:cNvSpPr>
            <a:spLocks noGrp="1"/>
          </p:cNvSpPr>
          <p:nvPr>
            <p:ph type="body" sz="quarter" idx="24"/>
          </p:nvPr>
        </p:nvSpPr>
        <p:spPr>
          <a:xfrm>
            <a:off x="7476932" y="151157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4" name="Text Placeholder 11"/>
          <p:cNvSpPr>
            <a:spLocks noGrp="1"/>
          </p:cNvSpPr>
          <p:nvPr>
            <p:ph type="body" sz="quarter" idx="26"/>
          </p:nvPr>
        </p:nvSpPr>
        <p:spPr>
          <a:xfrm>
            <a:off x="1772817" y="3181762"/>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6" name="Text Placeholder 11"/>
          <p:cNvSpPr>
            <a:spLocks noGrp="1"/>
          </p:cNvSpPr>
          <p:nvPr>
            <p:ph type="body" sz="quarter" idx="28"/>
          </p:nvPr>
        </p:nvSpPr>
        <p:spPr>
          <a:xfrm>
            <a:off x="7476932" y="312578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8" name="Text Placeholder 11"/>
          <p:cNvSpPr>
            <a:spLocks noGrp="1"/>
          </p:cNvSpPr>
          <p:nvPr>
            <p:ph type="body" sz="quarter" idx="30"/>
          </p:nvPr>
        </p:nvSpPr>
        <p:spPr>
          <a:xfrm>
            <a:off x="1772817" y="476109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0" name="Text Placeholder 11"/>
          <p:cNvSpPr>
            <a:spLocks noGrp="1"/>
          </p:cNvSpPr>
          <p:nvPr>
            <p:ph type="body" sz="quarter" idx="32"/>
          </p:nvPr>
        </p:nvSpPr>
        <p:spPr>
          <a:xfrm>
            <a:off x="7476932" y="470511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2"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
        <p:nvSpPr>
          <p:cNvPr id="16" name="Picture Placeholder 4"/>
          <p:cNvSpPr>
            <a:spLocks noGrp="1"/>
          </p:cNvSpPr>
          <p:nvPr>
            <p:ph type="pic" sz="quarter" idx="33" hasCustomPrompt="1"/>
          </p:nvPr>
        </p:nvSpPr>
        <p:spPr>
          <a:xfrm>
            <a:off x="856464"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7" name="Picture Placeholder 4"/>
          <p:cNvSpPr>
            <a:spLocks noGrp="1"/>
          </p:cNvSpPr>
          <p:nvPr>
            <p:ph type="pic" sz="quarter" idx="34" hasCustomPrompt="1"/>
          </p:nvPr>
        </p:nvSpPr>
        <p:spPr>
          <a:xfrm>
            <a:off x="856464"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0" name="Picture Placeholder 4"/>
          <p:cNvSpPr>
            <a:spLocks noGrp="1"/>
          </p:cNvSpPr>
          <p:nvPr>
            <p:ph type="pic" sz="quarter" idx="35" hasCustomPrompt="1"/>
          </p:nvPr>
        </p:nvSpPr>
        <p:spPr>
          <a:xfrm>
            <a:off x="856464"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1" name="Picture Placeholder 4"/>
          <p:cNvSpPr>
            <a:spLocks noGrp="1"/>
          </p:cNvSpPr>
          <p:nvPr>
            <p:ph type="pic" sz="quarter" idx="36" hasCustomPrompt="1"/>
          </p:nvPr>
        </p:nvSpPr>
        <p:spPr>
          <a:xfrm>
            <a:off x="6624541"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3" name="Picture Placeholder 4"/>
          <p:cNvSpPr>
            <a:spLocks noGrp="1"/>
          </p:cNvSpPr>
          <p:nvPr>
            <p:ph type="pic" sz="quarter" idx="37" hasCustomPrompt="1"/>
          </p:nvPr>
        </p:nvSpPr>
        <p:spPr>
          <a:xfrm>
            <a:off x="6624541"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5" name="Picture Placeholder 4"/>
          <p:cNvSpPr>
            <a:spLocks noGrp="1"/>
          </p:cNvSpPr>
          <p:nvPr>
            <p:ph type="pic" sz="quarter" idx="38" hasCustomPrompt="1"/>
          </p:nvPr>
        </p:nvSpPr>
        <p:spPr>
          <a:xfrm>
            <a:off x="6624541"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Tree>
    <p:extLst>
      <p:ext uri="{BB962C8B-B14F-4D97-AF65-F5344CB8AC3E}">
        <p14:creationId xmlns:p14="http://schemas.microsoft.com/office/powerpoint/2010/main" val="9958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1_Title Line Right + Content">
    <p:spTree>
      <p:nvGrpSpPr>
        <p:cNvPr id="1" name=""/>
        <p:cNvGrpSpPr/>
        <p:nvPr/>
      </p:nvGrpSpPr>
      <p:grpSpPr>
        <a:xfrm>
          <a:off x="0" y="0"/>
          <a:ext cx="0" cy="0"/>
          <a:chOff x="0" y="0"/>
          <a:chExt cx="0" cy="0"/>
        </a:xfrm>
      </p:grpSpPr>
      <p:sp>
        <p:nvSpPr>
          <p:cNvPr id="2" name="Rectangle 1"/>
          <p:cNvSpPr/>
          <p:nvPr userDrawn="1"/>
        </p:nvSpPr>
        <p:spPr>
          <a:xfrm>
            <a:off x="7620000" y="0"/>
            <a:ext cx="4572000" cy="6858000"/>
          </a:xfrm>
          <a:prstGeom prst="rect">
            <a:avLst/>
          </a:prstGeom>
          <a:solidFill>
            <a:srgbClr val="CAA6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1999"/>
            <a:ext cx="6096000" cy="5190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913480"/>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7"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450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Line Left + Content">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8" name="Content Placeholder 2"/>
          <p:cNvSpPr>
            <a:spLocks noGrp="1"/>
          </p:cNvSpPr>
          <p:nvPr>
            <p:ph idx="1"/>
          </p:nvPr>
        </p:nvSpPr>
        <p:spPr>
          <a:xfrm>
            <a:off x="5227982" y="542282"/>
            <a:ext cx="6351308" cy="53639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353B3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11"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438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 Big Image">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0"/>
            <a:ext cx="12192000" cy="6858000"/>
          </a:xfrm>
          <a:noFill/>
        </p:spPr>
        <p:txBody>
          <a:bodyPr/>
          <a:lstStyle>
            <a:lvl1pPr>
              <a:defRPr sz="3200">
                <a:solidFill>
                  <a:srgbClr val="545E64"/>
                </a:solidFill>
              </a:defRPr>
            </a:lvl1pPr>
            <a:lvl2pPr>
              <a:defRPr sz="2800">
                <a:solidFill>
                  <a:srgbClr val="545E64"/>
                </a:solidFill>
              </a:defRPr>
            </a:lvl2pPr>
            <a:lvl3pPr>
              <a:defRPr sz="2400">
                <a:solidFill>
                  <a:srgbClr val="545E64"/>
                </a:solidFill>
              </a:defRPr>
            </a:lvl3pPr>
            <a:lvl4pPr>
              <a:defRPr sz="2000">
                <a:solidFill>
                  <a:srgbClr val="545E64"/>
                </a:solidFill>
              </a:defRPr>
            </a:lvl4pPr>
            <a:lvl5pPr>
              <a:defRPr sz="2000">
                <a:solidFill>
                  <a:srgbClr val="545E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353B3F"/>
                </a:solidFill>
              </a:defRPr>
            </a:lvl1pPr>
          </a:lstStyle>
          <a:p>
            <a:r>
              <a:rPr lang="en-US"/>
              <a:t>Click to edit Master title style</a:t>
            </a:r>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364989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515847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Light">
    <p:spTree>
      <p:nvGrpSpPr>
        <p:cNvPr id="1" name=""/>
        <p:cNvGrpSpPr/>
        <p:nvPr/>
      </p:nvGrpSpPr>
      <p:grpSpPr>
        <a:xfrm>
          <a:off x="0" y="0"/>
          <a:ext cx="0" cy="0"/>
          <a:chOff x="0" y="0"/>
          <a:chExt cx="0" cy="0"/>
        </a:xfrm>
      </p:grpSpPr>
      <p:sp>
        <p:nvSpPr>
          <p:cNvPr id="9" name="Chevron 8"/>
          <p:cNvSpPr/>
          <p:nvPr userDrawn="1"/>
        </p:nvSpPr>
        <p:spPr>
          <a:xfrm>
            <a:off x="5321574"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0" name="Chevron 9"/>
          <p:cNvSpPr/>
          <p:nvPr userDrawn="1"/>
        </p:nvSpPr>
        <p:spPr>
          <a:xfrm>
            <a:off x="8752128"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CBA763"/>
                </a:solidFill>
              </a:defRPr>
            </a:lvl1pPr>
          </a:lstStyle>
          <a:p>
            <a:r>
              <a:rPr lang="en-US"/>
              <a:t>Click to edit Master title style</a:t>
            </a:r>
          </a:p>
        </p:txBody>
      </p:sp>
      <p:sp>
        <p:nvSpPr>
          <p:cNvPr id="7" name="Text Placeholder 6"/>
          <p:cNvSpPr>
            <a:spLocks noGrp="1"/>
          </p:cNvSpPr>
          <p:nvPr>
            <p:ph type="body" sz="quarter" idx="13"/>
          </p:nvPr>
        </p:nvSpPr>
        <p:spPr>
          <a:xfrm>
            <a:off x="602568" y="6131974"/>
            <a:ext cx="10780712" cy="538163"/>
          </a:xfrm>
        </p:spPr>
        <p:txBody>
          <a:bodyPr>
            <a:normAutofit/>
          </a:bodyPr>
          <a:lstStyle>
            <a:lvl1pPr>
              <a:defRPr sz="2000">
                <a:solidFill>
                  <a:srgbClr val="FFFFFF"/>
                </a:solidFill>
              </a:defRPr>
            </a:lvl1pPr>
            <a:lvl4pPr marL="0" indent="0">
              <a:buNone/>
              <a:defRPr/>
            </a:lvl4pPr>
          </a:lstStyle>
          <a:p>
            <a:pPr lvl="0"/>
            <a:r>
              <a:rPr lang="en-US"/>
              <a:t>Edit Master text styles</a:t>
            </a:r>
          </a:p>
        </p:txBody>
      </p:sp>
      <p:sp>
        <p:nvSpPr>
          <p:cNvPr id="6"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03809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Dark">
    <p:bg>
      <p:bgPr>
        <a:solidFill>
          <a:srgbClr val="545E64">
            <a:alpha val="99000"/>
          </a:srgbClr>
        </a:solidFill>
        <a:effectLst/>
      </p:bgPr>
    </p:bg>
    <p:spTree>
      <p:nvGrpSpPr>
        <p:cNvPr id="1" name=""/>
        <p:cNvGrpSpPr/>
        <p:nvPr/>
      </p:nvGrpSpPr>
      <p:grpSpPr>
        <a:xfrm>
          <a:off x="0" y="0"/>
          <a:ext cx="0" cy="0"/>
          <a:chOff x="0" y="0"/>
          <a:chExt cx="0" cy="0"/>
        </a:xfrm>
      </p:grpSpPr>
      <p:sp>
        <p:nvSpPr>
          <p:cNvPr id="10" name="Chevron 9"/>
          <p:cNvSpPr/>
          <p:nvPr userDrawn="1"/>
        </p:nvSpPr>
        <p:spPr>
          <a:xfrm>
            <a:off x="5321574"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Chevron 12"/>
          <p:cNvSpPr/>
          <p:nvPr userDrawn="1"/>
        </p:nvSpPr>
        <p:spPr>
          <a:xfrm>
            <a:off x="8752128"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CBA763"/>
                </a:solidFill>
              </a:defRPr>
            </a:lvl1pPr>
          </a:lstStyle>
          <a:p>
            <a:r>
              <a:rPr lang="en-US"/>
              <a:t>Click to edit Master title style</a:t>
            </a:r>
          </a:p>
        </p:txBody>
      </p:sp>
      <p:sp>
        <p:nvSpPr>
          <p:cNvPr id="7" name="Text Placeholder 6"/>
          <p:cNvSpPr>
            <a:spLocks noGrp="1"/>
          </p:cNvSpPr>
          <p:nvPr>
            <p:ph type="body" sz="quarter" idx="13"/>
          </p:nvPr>
        </p:nvSpPr>
        <p:spPr>
          <a:xfrm>
            <a:off x="574575" y="6131974"/>
            <a:ext cx="10780712" cy="538163"/>
          </a:xfrm>
        </p:spPr>
        <p:txBody>
          <a:bodyPr>
            <a:normAutofit/>
          </a:bodyPr>
          <a:lstStyle>
            <a:lvl1pPr>
              <a:defRPr sz="2000">
                <a:solidFill>
                  <a:schemeClr val="bg1"/>
                </a:solidFill>
              </a:defRPr>
            </a:lvl1pPr>
            <a:lvl4pPr marL="0" indent="0">
              <a:buNone/>
              <a:defRPr/>
            </a:lvl4pPr>
          </a:lstStyle>
          <a:p>
            <a:pPr lvl="0"/>
            <a:r>
              <a:rPr lang="en-US"/>
              <a:t>Edit Master text styles</a:t>
            </a:r>
          </a:p>
        </p:txBody>
      </p:sp>
    </p:spTree>
    <p:extLst>
      <p:ext uri="{BB962C8B-B14F-4D97-AF65-F5344CB8AC3E}">
        <p14:creationId xmlns:p14="http://schemas.microsoft.com/office/powerpoint/2010/main" val="2862820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76656" y="2011680"/>
            <a:ext cx="10753725" cy="4314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9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4"/>
            <a:ext cx="2628900" cy="541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6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400">
                <a:solidFill>
                  <a:srgbClr val="353B3F">
                    <a:alpha val="50000"/>
                  </a:srgbClr>
                </a:solidFill>
              </a:defRPr>
            </a:lvl1pPr>
          </a:lstStyle>
          <a:p>
            <a:fld id="{4FAB73BC-B049-4115-A692-8D63A059BFB8}" type="slidenum">
              <a:rPr lang="en-US" smtClean="0"/>
              <a:pPr/>
              <a:t>‹#›</a:t>
            </a:fld>
            <a:endParaRPr lang="en-US" dirty="0"/>
          </a:p>
        </p:txBody>
      </p:sp>
      <p:sp>
        <p:nvSpPr>
          <p:cNvPr id="4" name="Title 1"/>
          <p:cNvSpPr>
            <a:spLocks noGrp="1"/>
          </p:cNvSpPr>
          <p:nvPr>
            <p:ph type="title"/>
          </p:nvPr>
        </p:nvSpPr>
        <p:spPr>
          <a:xfrm>
            <a:off x="608265" y="2147275"/>
            <a:ext cx="10772775" cy="1827566"/>
          </a:xfrm>
        </p:spPr>
        <p:txBody>
          <a:bodyPr>
            <a:noAutofit/>
          </a:bodyPr>
          <a:lstStyle>
            <a:lvl1pPr>
              <a:defRPr sz="6600"/>
            </a:lvl1pPr>
          </a:lstStyle>
          <a:p>
            <a:r>
              <a:rPr lang="en-US"/>
              <a:t>Click to edit Master title style</a:t>
            </a:r>
            <a:endParaRPr lang="hu-HU"/>
          </a:p>
        </p:txBody>
      </p:sp>
    </p:spTree>
    <p:extLst>
      <p:ext uri="{BB962C8B-B14F-4D97-AF65-F5344CB8AC3E}">
        <p14:creationId xmlns:p14="http://schemas.microsoft.com/office/powerpoint/2010/main" val="27622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175657"/>
            <a:ext cx="10782300" cy="2154508"/>
          </a:xfrm>
        </p:spPr>
        <p:txBody>
          <a:bodyPr anchor="b">
            <a:noAutofit/>
          </a:bodyPr>
          <a:lstStyle>
            <a:lvl1pPr algn="l">
              <a:lnSpc>
                <a:spcPct val="80000"/>
              </a:lnSpc>
              <a:defRPr sz="5400" spc="-120" baseline="0">
                <a:solidFill>
                  <a:srgbClr val="CAA661"/>
                </a:solidFill>
              </a:defRPr>
            </a:lvl1pPr>
          </a:lstStyle>
          <a:p>
            <a:r>
              <a:rPr lang="en-US"/>
              <a:t>Click to edit Master title style</a:t>
            </a:r>
          </a:p>
        </p:txBody>
      </p:sp>
      <p:sp>
        <p:nvSpPr>
          <p:cNvPr id="3" name="Subtitle 2"/>
          <p:cNvSpPr>
            <a:spLocks noGrp="1"/>
          </p:cNvSpPr>
          <p:nvPr>
            <p:ph type="subTitle" idx="1"/>
          </p:nvPr>
        </p:nvSpPr>
        <p:spPr>
          <a:xfrm>
            <a:off x="603504" y="3413774"/>
            <a:ext cx="10782300" cy="1645920"/>
          </a:xfrm>
        </p:spPr>
        <p:txBody>
          <a:bodyPr>
            <a:normAutofit/>
          </a:bodyPr>
          <a:lstStyle>
            <a:lvl1pPr marL="0" indent="0" algn="l">
              <a:lnSpc>
                <a:spcPct val="150000"/>
              </a:lnSpc>
              <a:buNone/>
              <a:defRPr sz="2400">
                <a:solidFill>
                  <a:srgbClr val="353B3F"/>
                </a:solidFill>
                <a:latin typeface="+mn-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62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 4 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Text Placeholder 18"/>
          <p:cNvSpPr>
            <a:spLocks noGrp="1"/>
          </p:cNvSpPr>
          <p:nvPr>
            <p:ph type="body" sz="quarter" idx="17"/>
          </p:nvPr>
        </p:nvSpPr>
        <p:spPr>
          <a:xfrm>
            <a:off x="507929" y="4141387"/>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4" name="Picture Placeholder 23"/>
          <p:cNvSpPr>
            <a:spLocks noGrp="1"/>
          </p:cNvSpPr>
          <p:nvPr>
            <p:ph type="pic" sz="quarter" idx="20"/>
          </p:nvPr>
        </p:nvSpPr>
        <p:spPr>
          <a:xfrm>
            <a:off x="657225" y="2089817"/>
            <a:ext cx="2470150" cy="1811337"/>
          </a:xfrm>
        </p:spPr>
        <p:txBody>
          <a:bodyPr/>
          <a:lstStyle/>
          <a:p>
            <a:r>
              <a:rPr lang="en-US" dirty="0"/>
              <a:t>Click icon to add picture</a:t>
            </a:r>
            <a:endParaRPr lang="hu-HU"/>
          </a:p>
        </p:txBody>
      </p:sp>
      <p:sp>
        <p:nvSpPr>
          <p:cNvPr id="25" name="Picture Placeholder 23"/>
          <p:cNvSpPr>
            <a:spLocks noGrp="1"/>
          </p:cNvSpPr>
          <p:nvPr>
            <p:ph type="pic" sz="quarter" idx="21"/>
          </p:nvPr>
        </p:nvSpPr>
        <p:spPr>
          <a:xfrm>
            <a:off x="3446233" y="2089817"/>
            <a:ext cx="2470150" cy="1811337"/>
          </a:xfrm>
        </p:spPr>
        <p:txBody>
          <a:bodyPr/>
          <a:lstStyle/>
          <a:p>
            <a:r>
              <a:rPr lang="en-US" dirty="0"/>
              <a:t>Click icon to add picture</a:t>
            </a:r>
            <a:endParaRPr lang="hu-HU"/>
          </a:p>
        </p:txBody>
      </p:sp>
      <p:sp>
        <p:nvSpPr>
          <p:cNvPr id="26" name="Picture Placeholder 23"/>
          <p:cNvSpPr>
            <a:spLocks noGrp="1"/>
          </p:cNvSpPr>
          <p:nvPr>
            <p:ph type="pic" sz="quarter" idx="22"/>
          </p:nvPr>
        </p:nvSpPr>
        <p:spPr>
          <a:xfrm>
            <a:off x="6212757" y="2089817"/>
            <a:ext cx="2470150" cy="1811337"/>
          </a:xfrm>
        </p:spPr>
        <p:txBody>
          <a:bodyPr/>
          <a:lstStyle/>
          <a:p>
            <a:r>
              <a:rPr lang="en-US" dirty="0"/>
              <a:t>Click icon to add picture</a:t>
            </a:r>
            <a:endParaRPr lang="hu-HU"/>
          </a:p>
        </p:txBody>
      </p:sp>
      <p:sp>
        <p:nvSpPr>
          <p:cNvPr id="27" name="Picture Placeholder 23"/>
          <p:cNvSpPr>
            <a:spLocks noGrp="1"/>
          </p:cNvSpPr>
          <p:nvPr>
            <p:ph type="pic" sz="quarter" idx="23"/>
          </p:nvPr>
        </p:nvSpPr>
        <p:spPr>
          <a:xfrm>
            <a:off x="8946007" y="2089817"/>
            <a:ext cx="2470150" cy="1811337"/>
          </a:xfrm>
        </p:spPr>
        <p:txBody>
          <a:bodyPr/>
          <a:lstStyle/>
          <a:p>
            <a:r>
              <a:rPr lang="en-US" dirty="0"/>
              <a:t>Click icon to add picture</a:t>
            </a:r>
            <a:endParaRPr lang="hu-HU"/>
          </a:p>
        </p:txBody>
      </p:sp>
      <p:sp>
        <p:nvSpPr>
          <p:cNvPr id="28" name="Text Placeholder 18"/>
          <p:cNvSpPr>
            <a:spLocks noGrp="1"/>
          </p:cNvSpPr>
          <p:nvPr>
            <p:ph type="body" sz="quarter" idx="24"/>
          </p:nvPr>
        </p:nvSpPr>
        <p:spPr>
          <a:xfrm>
            <a:off x="3270856" y="4141386"/>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9" name="Text Placeholder 18"/>
          <p:cNvSpPr>
            <a:spLocks noGrp="1"/>
          </p:cNvSpPr>
          <p:nvPr>
            <p:ph type="body" sz="quarter" idx="25"/>
          </p:nvPr>
        </p:nvSpPr>
        <p:spPr>
          <a:xfrm>
            <a:off x="6033783"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30" name="Text Placeholder 18"/>
          <p:cNvSpPr>
            <a:spLocks noGrp="1"/>
          </p:cNvSpPr>
          <p:nvPr>
            <p:ph type="body" sz="quarter" idx="26"/>
          </p:nvPr>
        </p:nvSpPr>
        <p:spPr>
          <a:xfrm>
            <a:off x="8796711"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cxnSp>
        <p:nvCxnSpPr>
          <p:cNvPr id="8" name="Straight Connector 7"/>
          <p:cNvCxnSpPr/>
          <p:nvPr userDrawn="1"/>
        </p:nvCxnSpPr>
        <p:spPr>
          <a:xfrm>
            <a:off x="657224"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46232"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1275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4600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7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sp>
        <p:nvSpPr>
          <p:cNvPr id="2" name="Title 1"/>
          <p:cNvSpPr>
            <a:spLocks noGrp="1"/>
          </p:cNvSpPr>
          <p:nvPr>
            <p:ph type="title"/>
          </p:nvPr>
        </p:nvSpPr>
        <p:spPr>
          <a:xfrm>
            <a:off x="6167535" y="587829"/>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15819" y="587830"/>
            <a:ext cx="5094515" cy="5589036"/>
          </a:xfrm>
        </p:spPr>
        <p:txBody>
          <a:bodyPr/>
          <a:lstStyle>
            <a:lvl1pPr>
              <a:defRPr>
                <a:solidFill>
                  <a:srgbClr val="545E64"/>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8016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eft - Text ">
    <p:spTree>
      <p:nvGrpSpPr>
        <p:cNvPr id="1" name=""/>
        <p:cNvGrpSpPr/>
        <p:nvPr/>
      </p:nvGrpSpPr>
      <p:grpSpPr>
        <a:xfrm>
          <a:off x="0" y="0"/>
          <a:ext cx="0" cy="0"/>
          <a:chOff x="0" y="0"/>
          <a:chExt cx="0" cy="0"/>
        </a:xfrm>
      </p:grpSpPr>
      <p:sp>
        <p:nvSpPr>
          <p:cNvPr id="2" name="Title 1"/>
          <p:cNvSpPr>
            <a:spLocks noGrp="1"/>
          </p:cNvSpPr>
          <p:nvPr>
            <p:ph type="title"/>
          </p:nvPr>
        </p:nvSpPr>
        <p:spPr>
          <a:xfrm>
            <a:off x="615819" y="587830"/>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307493" y="587831"/>
            <a:ext cx="5094515" cy="5589036"/>
          </a:xfrm>
        </p:spPr>
        <p:txBody>
          <a:bodyPr/>
          <a:lstStyle>
            <a:lvl1pPr>
              <a:defRPr>
                <a:solidFill>
                  <a:srgbClr val="545E64"/>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5819" y="2108718"/>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15124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29"/>
            <a:ext cx="10717762" cy="1446243"/>
          </a:xfrm>
        </p:spPr>
        <p:txBody>
          <a:bodyPr>
            <a:normAutofit/>
          </a:bodyPr>
          <a:lstStyle>
            <a:lvl1pPr>
              <a:defRPr sz="3200"/>
            </a:lvl1pPr>
          </a:lstStyle>
          <a:p>
            <a:r>
              <a:rPr lang="en-US"/>
              <a:t>Click to edit Master title style</a:t>
            </a:r>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
        <p:nvSpPr>
          <p:cNvPr id="6" name="Text Placeholder 18"/>
          <p:cNvSpPr>
            <a:spLocks noGrp="1"/>
          </p:cNvSpPr>
          <p:nvPr>
            <p:ph type="body" sz="quarter" idx="26"/>
          </p:nvPr>
        </p:nvSpPr>
        <p:spPr>
          <a:xfrm>
            <a:off x="712237"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21508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453136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E01617-EF19-DC4E-A132-EB0DE07BB942}"/>
              </a:ext>
            </a:extLst>
          </p:cNvPr>
          <p:cNvSpPr>
            <a:spLocks noGrp="1"/>
          </p:cNvSpPr>
          <p:nvPr>
            <p:ph type="title"/>
          </p:nvPr>
        </p:nvSpPr>
        <p:spPr>
          <a:xfrm>
            <a:off x="838200" y="323085"/>
            <a:ext cx="10515600" cy="580806"/>
          </a:xfrm>
          <a:prstGeom prst="rect">
            <a:avLst/>
          </a:prstGeom>
        </p:spPr>
        <p:txBody>
          <a:bodyPr>
            <a:normAutofit/>
          </a:bodyPr>
          <a:lstStyle>
            <a:lvl1pPr algn="ctr">
              <a:defRPr sz="3200"/>
            </a:lvl1pPr>
          </a:lstStyle>
          <a:p>
            <a:r>
              <a:rPr lang="en-US"/>
              <a:t>Click to edit Master title style</a:t>
            </a:r>
          </a:p>
        </p:txBody>
      </p:sp>
      <p:sp>
        <p:nvSpPr>
          <p:cNvPr id="9" name="Block Arc 8">
            <a:extLst>
              <a:ext uri="{FF2B5EF4-FFF2-40B4-BE49-F238E27FC236}">
                <a16:creationId xmlns:a16="http://schemas.microsoft.com/office/drawing/2014/main" id="{C5BF38EF-96F0-E840-9920-CE402EBE9E72}"/>
              </a:ext>
            </a:extLst>
          </p:cNvPr>
          <p:cNvSpPr/>
          <p:nvPr userDrawn="1"/>
        </p:nvSpPr>
        <p:spPr>
          <a:xfrm>
            <a:off x="39370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a:extLst>
              <a:ext uri="{FF2B5EF4-FFF2-40B4-BE49-F238E27FC236}">
                <a16:creationId xmlns:a16="http://schemas.microsoft.com/office/drawing/2014/main" id="{060AA612-243F-E64D-9941-82A45D827B7B}"/>
              </a:ext>
            </a:extLst>
          </p:cNvPr>
          <p:cNvSpPr/>
          <p:nvPr userDrawn="1"/>
        </p:nvSpPr>
        <p:spPr>
          <a:xfrm>
            <a:off x="770733"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Block Arc 18">
            <a:extLst>
              <a:ext uri="{FF2B5EF4-FFF2-40B4-BE49-F238E27FC236}">
                <a16:creationId xmlns:a16="http://schemas.microsoft.com/office/drawing/2014/main" id="{8956BECE-6ED5-7741-BA2D-98657AD10468}"/>
              </a:ext>
            </a:extLst>
          </p:cNvPr>
          <p:cNvSpPr/>
          <p:nvPr userDrawn="1"/>
        </p:nvSpPr>
        <p:spPr>
          <a:xfrm rot="10800000">
            <a:off x="259771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Oval 19">
            <a:extLst>
              <a:ext uri="{FF2B5EF4-FFF2-40B4-BE49-F238E27FC236}">
                <a16:creationId xmlns:a16="http://schemas.microsoft.com/office/drawing/2014/main" id="{8889D48E-98B3-D14B-9AFF-17FE3256FB10}"/>
              </a:ext>
            </a:extLst>
          </p:cNvPr>
          <p:cNvSpPr/>
          <p:nvPr userDrawn="1"/>
        </p:nvSpPr>
        <p:spPr>
          <a:xfrm rot="10800000">
            <a:off x="2971800"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lock Arc 20">
            <a:extLst>
              <a:ext uri="{FF2B5EF4-FFF2-40B4-BE49-F238E27FC236}">
                <a16:creationId xmlns:a16="http://schemas.microsoft.com/office/drawing/2014/main" id="{16FDE7D3-4CF9-5C4E-932B-160E466CBD08}"/>
              </a:ext>
            </a:extLst>
          </p:cNvPr>
          <p:cNvSpPr/>
          <p:nvPr userDrawn="1"/>
        </p:nvSpPr>
        <p:spPr>
          <a:xfrm>
            <a:off x="479877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a:extLst>
              <a:ext uri="{FF2B5EF4-FFF2-40B4-BE49-F238E27FC236}">
                <a16:creationId xmlns:a16="http://schemas.microsoft.com/office/drawing/2014/main" id="{8EC39EB9-63D8-7C40-99FB-8A086D00EEED}"/>
              </a:ext>
            </a:extLst>
          </p:cNvPr>
          <p:cNvSpPr/>
          <p:nvPr userDrawn="1"/>
        </p:nvSpPr>
        <p:spPr>
          <a:xfrm>
            <a:off x="5175809"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C1061FF9-BB40-034C-B2D9-2FAFC3ACA25B}"/>
              </a:ext>
            </a:extLst>
          </p:cNvPr>
          <p:cNvSpPr/>
          <p:nvPr userDrawn="1"/>
        </p:nvSpPr>
        <p:spPr>
          <a:xfrm rot="10800000">
            <a:off x="700278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BA2B2D42-B66A-4F4D-8F16-282A8C69BA08}"/>
              </a:ext>
            </a:extLst>
          </p:cNvPr>
          <p:cNvSpPr/>
          <p:nvPr userDrawn="1"/>
        </p:nvSpPr>
        <p:spPr>
          <a:xfrm rot="10800000">
            <a:off x="7376876"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3217943B-9636-4A49-8908-BD3EC7B5B706}"/>
              </a:ext>
            </a:extLst>
          </p:cNvPr>
          <p:cNvSpPr/>
          <p:nvPr userDrawn="1"/>
        </p:nvSpPr>
        <p:spPr>
          <a:xfrm>
            <a:off x="920385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a:extLst>
              <a:ext uri="{FF2B5EF4-FFF2-40B4-BE49-F238E27FC236}">
                <a16:creationId xmlns:a16="http://schemas.microsoft.com/office/drawing/2014/main" id="{4737DFDB-EAC3-D342-9FD0-235E7E64CE04}"/>
              </a:ext>
            </a:extLst>
          </p:cNvPr>
          <p:cNvSpPr/>
          <p:nvPr userDrawn="1"/>
        </p:nvSpPr>
        <p:spPr>
          <a:xfrm>
            <a:off x="9580885"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Block Arc 28">
            <a:extLst>
              <a:ext uri="{FF2B5EF4-FFF2-40B4-BE49-F238E27FC236}">
                <a16:creationId xmlns:a16="http://schemas.microsoft.com/office/drawing/2014/main" id="{DB9F16A2-2EA8-4349-A0C6-D483FCE766B5}"/>
              </a:ext>
            </a:extLst>
          </p:cNvPr>
          <p:cNvSpPr/>
          <p:nvPr userDrawn="1"/>
        </p:nvSpPr>
        <p:spPr>
          <a:xfrm rot="10800000">
            <a:off x="1140786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29">
            <a:extLst>
              <a:ext uri="{FF2B5EF4-FFF2-40B4-BE49-F238E27FC236}">
                <a16:creationId xmlns:a16="http://schemas.microsoft.com/office/drawing/2014/main" id="{4B767515-6FFF-6C45-A841-22D921720A97}"/>
              </a:ext>
            </a:extLst>
          </p:cNvPr>
          <p:cNvSpPr/>
          <p:nvPr userDrawn="1"/>
        </p:nvSpPr>
        <p:spPr>
          <a:xfrm rot="10800000">
            <a:off x="11781952"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Block Arc 30">
            <a:extLst>
              <a:ext uri="{FF2B5EF4-FFF2-40B4-BE49-F238E27FC236}">
                <a16:creationId xmlns:a16="http://schemas.microsoft.com/office/drawing/2014/main" id="{F6F3A917-9530-C943-AB93-2D763ABD2C2E}"/>
              </a:ext>
            </a:extLst>
          </p:cNvPr>
          <p:cNvSpPr/>
          <p:nvPr userDrawn="1"/>
        </p:nvSpPr>
        <p:spPr>
          <a:xfrm rot="10800000">
            <a:off x="-180736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67378E8A-4692-F843-94CC-106C138EDF3F}"/>
              </a:ext>
            </a:extLst>
          </p:cNvPr>
          <p:cNvSpPr/>
          <p:nvPr userDrawn="1"/>
        </p:nvSpPr>
        <p:spPr>
          <a:xfrm rot="10800000">
            <a:off x="-1433278"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21EB8AE-A81C-BA4A-AED6-4A281FF778D1}"/>
              </a:ext>
            </a:extLst>
          </p:cNvPr>
          <p:cNvSpPr/>
          <p:nvPr userDrawn="1"/>
        </p:nvSpPr>
        <p:spPr>
          <a:xfrm rot="10800000">
            <a:off x="892234" y="3042502"/>
            <a:ext cx="1583974" cy="1583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975F9A5-4A1D-074F-8D79-53E206A421B4}"/>
              </a:ext>
            </a:extLst>
          </p:cNvPr>
          <p:cNvSpPr/>
          <p:nvPr userDrawn="1"/>
        </p:nvSpPr>
        <p:spPr>
          <a:xfrm rot="10800000">
            <a:off x="1008282" y="316400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9302536-82FA-7E48-818D-CBFA17DDAEB4}"/>
              </a:ext>
            </a:extLst>
          </p:cNvPr>
          <p:cNvSpPr/>
          <p:nvPr userDrawn="1"/>
        </p:nvSpPr>
        <p:spPr>
          <a:xfrm rot="10800000">
            <a:off x="3093301" y="3120428"/>
            <a:ext cx="1583974" cy="1583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12A6741-6C21-8C42-9FF1-FE316AD4D19F}"/>
              </a:ext>
            </a:extLst>
          </p:cNvPr>
          <p:cNvSpPr/>
          <p:nvPr userDrawn="1"/>
        </p:nvSpPr>
        <p:spPr>
          <a:xfrm rot="10800000">
            <a:off x="5304013" y="3037767"/>
            <a:ext cx="1583974" cy="1583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6CC1217-5A9D-6142-8487-0845F6286B14}"/>
              </a:ext>
            </a:extLst>
          </p:cNvPr>
          <p:cNvSpPr/>
          <p:nvPr userDrawn="1"/>
        </p:nvSpPr>
        <p:spPr>
          <a:xfrm rot="10800000">
            <a:off x="7505078" y="3120428"/>
            <a:ext cx="1583974" cy="1583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DE9CA0B-74AB-354F-A466-2259609683D1}"/>
              </a:ext>
            </a:extLst>
          </p:cNvPr>
          <p:cNvSpPr/>
          <p:nvPr userDrawn="1"/>
        </p:nvSpPr>
        <p:spPr>
          <a:xfrm rot="10800000">
            <a:off x="9695686" y="3037767"/>
            <a:ext cx="1583974" cy="15839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4C7815C5-D168-2348-A2C8-3340E530FDB1}"/>
              </a:ext>
            </a:extLst>
          </p:cNvPr>
          <p:cNvSpPr/>
          <p:nvPr userDrawn="1"/>
        </p:nvSpPr>
        <p:spPr>
          <a:xfrm rot="10800000">
            <a:off x="3219534" y="324666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6A14DF22-4001-0A42-ABFD-1E742DDA9151}"/>
              </a:ext>
            </a:extLst>
          </p:cNvPr>
          <p:cNvSpPr/>
          <p:nvPr userDrawn="1"/>
        </p:nvSpPr>
        <p:spPr>
          <a:xfrm rot="10800000">
            <a:off x="5423546" y="3164000"/>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D8A94DD-278D-094D-95C5-52BD411E9D54}"/>
              </a:ext>
            </a:extLst>
          </p:cNvPr>
          <p:cNvSpPr/>
          <p:nvPr userDrawn="1"/>
        </p:nvSpPr>
        <p:spPr>
          <a:xfrm rot="10800000">
            <a:off x="7631122" y="3246661"/>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7455E0B-CF3D-6B4B-8BCF-44F9698EB4A4}"/>
              </a:ext>
            </a:extLst>
          </p:cNvPr>
          <p:cNvSpPr/>
          <p:nvPr userDrawn="1"/>
        </p:nvSpPr>
        <p:spPr>
          <a:xfrm rot="10800000">
            <a:off x="9819403" y="3163999"/>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BC4089C-7D6C-864F-9121-49CA31A90FE5}"/>
              </a:ext>
            </a:extLst>
          </p:cNvPr>
          <p:cNvSpPr/>
          <p:nvPr userDrawn="1"/>
        </p:nvSpPr>
        <p:spPr>
          <a:xfrm>
            <a:off x="1623709" y="4583449"/>
            <a:ext cx="121024" cy="572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109E847-574F-494D-8FAE-427F8CAE97CF}"/>
              </a:ext>
            </a:extLst>
          </p:cNvPr>
          <p:cNvSpPr/>
          <p:nvPr userDrawn="1"/>
        </p:nvSpPr>
        <p:spPr>
          <a:xfrm>
            <a:off x="3824774" y="2548369"/>
            <a:ext cx="121024" cy="572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99D8C32D-0B0D-DF4A-B371-511B230BD211}"/>
              </a:ext>
            </a:extLst>
          </p:cNvPr>
          <p:cNvSpPr/>
          <p:nvPr userDrawn="1"/>
        </p:nvSpPr>
        <p:spPr>
          <a:xfrm>
            <a:off x="6035487" y="4621738"/>
            <a:ext cx="121024" cy="5720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7415378-1541-3E4B-9E62-70FE844DEE7C}"/>
              </a:ext>
            </a:extLst>
          </p:cNvPr>
          <p:cNvSpPr/>
          <p:nvPr userDrawn="1"/>
        </p:nvSpPr>
        <p:spPr>
          <a:xfrm>
            <a:off x="8229853" y="2555644"/>
            <a:ext cx="121024" cy="5720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4F9DE7B-8949-EB4A-B888-D15EABCF5294}"/>
              </a:ext>
            </a:extLst>
          </p:cNvPr>
          <p:cNvSpPr/>
          <p:nvPr userDrawn="1"/>
        </p:nvSpPr>
        <p:spPr>
          <a:xfrm>
            <a:off x="10427162" y="4621738"/>
            <a:ext cx="121024" cy="572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ontent Placeholder 52">
            <a:extLst>
              <a:ext uri="{FF2B5EF4-FFF2-40B4-BE49-F238E27FC236}">
                <a16:creationId xmlns:a16="http://schemas.microsoft.com/office/drawing/2014/main" id="{CA33E921-0B0C-224C-8C48-CE135C53E9EA}"/>
              </a:ext>
            </a:extLst>
          </p:cNvPr>
          <p:cNvSpPr>
            <a:spLocks noGrp="1"/>
          </p:cNvSpPr>
          <p:nvPr>
            <p:ph sz="quarter" idx="11" hasCustomPrompt="1"/>
          </p:nvPr>
        </p:nvSpPr>
        <p:spPr>
          <a:xfrm>
            <a:off x="3186063" y="3382913"/>
            <a:ext cx="1360488" cy="1317625"/>
          </a:xfrm>
          <a:prstGeom prst="rect">
            <a:avLst/>
          </a:prstGeom>
        </p:spPr>
        <p:txBody>
          <a:bodyPr>
            <a:normAutofit/>
          </a:bodyPr>
          <a:lstStyle>
            <a:lvl1pPr marL="0" indent="0" algn="ctr">
              <a:buNone/>
              <a:defRPr sz="7200" b="1">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a:t>2</a:t>
            </a:r>
            <a:endParaRPr lang="en-US"/>
          </a:p>
        </p:txBody>
      </p:sp>
      <p:sp>
        <p:nvSpPr>
          <p:cNvPr id="54" name="Content Placeholder 52">
            <a:extLst>
              <a:ext uri="{FF2B5EF4-FFF2-40B4-BE49-F238E27FC236}">
                <a16:creationId xmlns:a16="http://schemas.microsoft.com/office/drawing/2014/main" id="{9C158DD2-4D7B-6A4F-8B62-13F838E9D72E}"/>
              </a:ext>
            </a:extLst>
          </p:cNvPr>
          <p:cNvSpPr>
            <a:spLocks noGrp="1"/>
          </p:cNvSpPr>
          <p:nvPr>
            <p:ph sz="quarter" idx="12" hasCustomPrompt="1"/>
          </p:nvPr>
        </p:nvSpPr>
        <p:spPr>
          <a:xfrm>
            <a:off x="5407582" y="3304113"/>
            <a:ext cx="1360488" cy="1317625"/>
          </a:xfrm>
          <a:prstGeom prst="rect">
            <a:avLst/>
          </a:prstGeom>
        </p:spPr>
        <p:txBody>
          <a:bodyPr>
            <a:normAutofit/>
          </a:bodyPr>
          <a:lstStyle>
            <a:lvl1pPr marL="0" indent="0" algn="ctr">
              <a:buNone/>
              <a:defRPr sz="7200" b="1">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a:t>3</a:t>
            </a:r>
            <a:endParaRPr lang="en-US"/>
          </a:p>
        </p:txBody>
      </p:sp>
      <p:sp>
        <p:nvSpPr>
          <p:cNvPr id="55" name="Content Placeholder 52">
            <a:extLst>
              <a:ext uri="{FF2B5EF4-FFF2-40B4-BE49-F238E27FC236}">
                <a16:creationId xmlns:a16="http://schemas.microsoft.com/office/drawing/2014/main" id="{C2493382-3806-5542-B579-E9926181ABDE}"/>
              </a:ext>
            </a:extLst>
          </p:cNvPr>
          <p:cNvSpPr>
            <a:spLocks noGrp="1"/>
          </p:cNvSpPr>
          <p:nvPr>
            <p:ph sz="quarter" idx="13" hasCustomPrompt="1"/>
          </p:nvPr>
        </p:nvSpPr>
        <p:spPr>
          <a:xfrm>
            <a:off x="1012553" y="3302231"/>
            <a:ext cx="1360488" cy="1317625"/>
          </a:xfrm>
          <a:prstGeom prst="rect">
            <a:avLst/>
          </a:prstGeom>
        </p:spPr>
        <p:txBody>
          <a:bodyPr>
            <a:normAutofit/>
          </a:bodyPr>
          <a:lstStyle>
            <a:lvl1pPr marL="0" indent="0" algn="ctr">
              <a:buNone/>
              <a:defRPr sz="7200" b="1">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a:t>1</a:t>
            </a:r>
            <a:endParaRPr lang="en-US"/>
          </a:p>
        </p:txBody>
      </p:sp>
      <p:sp>
        <p:nvSpPr>
          <p:cNvPr id="56" name="Content Placeholder 52">
            <a:extLst>
              <a:ext uri="{FF2B5EF4-FFF2-40B4-BE49-F238E27FC236}">
                <a16:creationId xmlns:a16="http://schemas.microsoft.com/office/drawing/2014/main" id="{A78F5654-5911-2848-8E46-87D900C62C27}"/>
              </a:ext>
            </a:extLst>
          </p:cNvPr>
          <p:cNvSpPr>
            <a:spLocks noGrp="1"/>
          </p:cNvSpPr>
          <p:nvPr>
            <p:ph sz="quarter" idx="14" hasCustomPrompt="1"/>
          </p:nvPr>
        </p:nvSpPr>
        <p:spPr>
          <a:xfrm>
            <a:off x="7610121" y="3430353"/>
            <a:ext cx="1360488" cy="1317625"/>
          </a:xfrm>
          <a:prstGeom prst="rect">
            <a:avLst/>
          </a:prstGeom>
        </p:spPr>
        <p:txBody>
          <a:bodyPr>
            <a:normAutofit/>
          </a:bodyPr>
          <a:lstStyle>
            <a:lvl1pPr marL="0" indent="0" algn="ctr">
              <a:buNone/>
              <a:defRPr sz="72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a:t>4</a:t>
            </a:r>
            <a:endParaRPr lang="en-US"/>
          </a:p>
        </p:txBody>
      </p:sp>
      <p:sp>
        <p:nvSpPr>
          <p:cNvPr id="57" name="Content Placeholder 52">
            <a:extLst>
              <a:ext uri="{FF2B5EF4-FFF2-40B4-BE49-F238E27FC236}">
                <a16:creationId xmlns:a16="http://schemas.microsoft.com/office/drawing/2014/main" id="{B79E60AB-45C3-AE44-8411-D271F991F2F4}"/>
              </a:ext>
            </a:extLst>
          </p:cNvPr>
          <p:cNvSpPr>
            <a:spLocks noGrp="1"/>
          </p:cNvSpPr>
          <p:nvPr>
            <p:ph sz="quarter" idx="15" hasCustomPrompt="1"/>
          </p:nvPr>
        </p:nvSpPr>
        <p:spPr>
          <a:xfrm>
            <a:off x="9814130" y="3297135"/>
            <a:ext cx="1360488" cy="1317625"/>
          </a:xfrm>
          <a:prstGeom prst="rect">
            <a:avLst/>
          </a:prstGeom>
        </p:spPr>
        <p:txBody>
          <a:bodyPr>
            <a:normAutofit/>
          </a:bodyPr>
          <a:lstStyle>
            <a:lvl1pPr marL="0" indent="0" algn="ctr">
              <a:buNone/>
              <a:defRPr sz="72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a:t>5</a:t>
            </a:r>
            <a:endParaRPr lang="en-US"/>
          </a:p>
        </p:txBody>
      </p:sp>
      <p:sp>
        <p:nvSpPr>
          <p:cNvPr id="58" name="Oval 57">
            <a:extLst>
              <a:ext uri="{FF2B5EF4-FFF2-40B4-BE49-F238E27FC236}">
                <a16:creationId xmlns:a16="http://schemas.microsoft.com/office/drawing/2014/main" id="{CBF621AF-C719-BE47-8E64-EA0C75027FD8}"/>
              </a:ext>
            </a:extLst>
          </p:cNvPr>
          <p:cNvSpPr/>
          <p:nvPr userDrawn="1"/>
        </p:nvSpPr>
        <p:spPr>
          <a:xfrm rot="10800000">
            <a:off x="1526274" y="5120291"/>
            <a:ext cx="312952" cy="312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555621BC-6E19-FC48-A5BC-3E5CE2172F30}"/>
              </a:ext>
            </a:extLst>
          </p:cNvPr>
          <p:cNvSpPr/>
          <p:nvPr userDrawn="1"/>
        </p:nvSpPr>
        <p:spPr>
          <a:xfrm rot="10800000">
            <a:off x="3728810" y="2381306"/>
            <a:ext cx="312952" cy="3129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549487CD-5979-724E-AAEF-949D213D7838}"/>
              </a:ext>
            </a:extLst>
          </p:cNvPr>
          <p:cNvSpPr/>
          <p:nvPr userDrawn="1"/>
        </p:nvSpPr>
        <p:spPr>
          <a:xfrm rot="10800000">
            <a:off x="5931350" y="5112710"/>
            <a:ext cx="312952" cy="3129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5E18E7D-655E-894C-B86F-F8E4EAA84B05}"/>
              </a:ext>
            </a:extLst>
          </p:cNvPr>
          <p:cNvSpPr/>
          <p:nvPr userDrawn="1"/>
        </p:nvSpPr>
        <p:spPr>
          <a:xfrm rot="10800000">
            <a:off x="8133886" y="2374356"/>
            <a:ext cx="312952" cy="3129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225ECBA9-4BE6-0B40-97DC-51EEB827044D}"/>
              </a:ext>
            </a:extLst>
          </p:cNvPr>
          <p:cNvSpPr/>
          <p:nvPr userDrawn="1"/>
        </p:nvSpPr>
        <p:spPr>
          <a:xfrm rot="10800000">
            <a:off x="10328679" y="5112710"/>
            <a:ext cx="312952" cy="312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ontent Placeholder 63">
            <a:extLst>
              <a:ext uri="{FF2B5EF4-FFF2-40B4-BE49-F238E27FC236}">
                <a16:creationId xmlns:a16="http://schemas.microsoft.com/office/drawing/2014/main" id="{FBE92319-F5F0-424F-8062-F96ABE6F42EC}"/>
              </a:ext>
            </a:extLst>
          </p:cNvPr>
          <p:cNvSpPr>
            <a:spLocks noGrp="1"/>
          </p:cNvSpPr>
          <p:nvPr>
            <p:ph sz="quarter" idx="16"/>
          </p:nvPr>
        </p:nvSpPr>
        <p:spPr>
          <a:xfrm>
            <a:off x="323865" y="5443524"/>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Click to edit Master text styles</a:t>
            </a:r>
          </a:p>
        </p:txBody>
      </p:sp>
      <p:sp>
        <p:nvSpPr>
          <p:cNvPr id="65" name="Content Placeholder 63">
            <a:extLst>
              <a:ext uri="{FF2B5EF4-FFF2-40B4-BE49-F238E27FC236}">
                <a16:creationId xmlns:a16="http://schemas.microsoft.com/office/drawing/2014/main" id="{91E61772-AA40-884C-A532-81FB71DB2090}"/>
              </a:ext>
            </a:extLst>
          </p:cNvPr>
          <p:cNvSpPr>
            <a:spLocks noGrp="1"/>
          </p:cNvSpPr>
          <p:nvPr>
            <p:ph sz="quarter" idx="17"/>
          </p:nvPr>
        </p:nvSpPr>
        <p:spPr>
          <a:xfrm>
            <a:off x="2603674" y="1158262"/>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Click to edit Master text styles</a:t>
            </a:r>
          </a:p>
        </p:txBody>
      </p:sp>
      <p:sp>
        <p:nvSpPr>
          <p:cNvPr id="66" name="Content Placeholder 63">
            <a:extLst>
              <a:ext uri="{FF2B5EF4-FFF2-40B4-BE49-F238E27FC236}">
                <a16:creationId xmlns:a16="http://schemas.microsoft.com/office/drawing/2014/main" id="{7963C0BC-0A6F-FD4F-AFE7-A6B018521208}"/>
              </a:ext>
            </a:extLst>
          </p:cNvPr>
          <p:cNvSpPr>
            <a:spLocks noGrp="1"/>
          </p:cNvSpPr>
          <p:nvPr>
            <p:ph sz="quarter" idx="18"/>
          </p:nvPr>
        </p:nvSpPr>
        <p:spPr>
          <a:xfrm>
            <a:off x="6940193" y="1158262"/>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Click to edit Master text styles</a:t>
            </a:r>
          </a:p>
        </p:txBody>
      </p:sp>
      <p:sp>
        <p:nvSpPr>
          <p:cNvPr id="67" name="Content Placeholder 63">
            <a:extLst>
              <a:ext uri="{FF2B5EF4-FFF2-40B4-BE49-F238E27FC236}">
                <a16:creationId xmlns:a16="http://schemas.microsoft.com/office/drawing/2014/main" id="{15AED734-E88F-F946-8763-9D05E7D69EC8}"/>
              </a:ext>
            </a:extLst>
          </p:cNvPr>
          <p:cNvSpPr>
            <a:spLocks noGrp="1"/>
          </p:cNvSpPr>
          <p:nvPr>
            <p:ph sz="quarter" idx="19"/>
          </p:nvPr>
        </p:nvSpPr>
        <p:spPr>
          <a:xfrm>
            <a:off x="4676538" y="5440825"/>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Click to edit Master text styles</a:t>
            </a:r>
          </a:p>
        </p:txBody>
      </p:sp>
      <p:sp>
        <p:nvSpPr>
          <p:cNvPr id="68" name="Content Placeholder 63">
            <a:extLst>
              <a:ext uri="{FF2B5EF4-FFF2-40B4-BE49-F238E27FC236}">
                <a16:creationId xmlns:a16="http://schemas.microsoft.com/office/drawing/2014/main" id="{DB527739-0298-0B46-84A5-3609CED01245}"/>
              </a:ext>
            </a:extLst>
          </p:cNvPr>
          <p:cNvSpPr>
            <a:spLocks noGrp="1"/>
          </p:cNvSpPr>
          <p:nvPr>
            <p:ph sz="quarter" idx="20"/>
          </p:nvPr>
        </p:nvSpPr>
        <p:spPr>
          <a:xfrm>
            <a:off x="9029211" y="5425937"/>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a:t>Click to edit Master text styles</a:t>
            </a:r>
          </a:p>
        </p:txBody>
      </p:sp>
      <p:sp>
        <p:nvSpPr>
          <p:cNvPr id="69" name="Oval 68">
            <a:extLst>
              <a:ext uri="{FF2B5EF4-FFF2-40B4-BE49-F238E27FC236}">
                <a16:creationId xmlns:a16="http://schemas.microsoft.com/office/drawing/2014/main" id="{F71C8F37-1573-EA4D-A74F-D8DAFA8150AC}"/>
              </a:ext>
            </a:extLst>
          </p:cNvPr>
          <p:cNvSpPr/>
          <p:nvPr userDrawn="1"/>
        </p:nvSpPr>
        <p:spPr>
          <a:xfrm rot="10800000" flipV="1">
            <a:off x="159397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D809D9FA-62A4-424A-BDC3-A487A38C5B6C}"/>
              </a:ext>
            </a:extLst>
          </p:cNvPr>
          <p:cNvSpPr/>
          <p:nvPr userDrawn="1"/>
        </p:nvSpPr>
        <p:spPr>
          <a:xfrm rot="10800000" flipV="1">
            <a:off x="599670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16B4F832-A5A2-5640-98EC-27F2766AFC93}"/>
              </a:ext>
            </a:extLst>
          </p:cNvPr>
          <p:cNvSpPr/>
          <p:nvPr userDrawn="1"/>
        </p:nvSpPr>
        <p:spPr>
          <a:xfrm rot="10800000" flipV="1">
            <a:off x="10395454" y="5182452"/>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94534D1F-F705-7E4B-9ACE-9AF7C6DF8C1B}"/>
              </a:ext>
            </a:extLst>
          </p:cNvPr>
          <p:cNvSpPr/>
          <p:nvPr userDrawn="1"/>
        </p:nvSpPr>
        <p:spPr>
          <a:xfrm rot="10800000" flipV="1">
            <a:off x="3795674" y="2447011"/>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47E93BB6-E572-DC42-AF92-1D70E363D914}"/>
              </a:ext>
            </a:extLst>
          </p:cNvPr>
          <p:cNvSpPr/>
          <p:nvPr userDrawn="1"/>
        </p:nvSpPr>
        <p:spPr>
          <a:xfrm rot="10800000" flipV="1">
            <a:off x="8199591" y="2439404"/>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183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6E64-3C00-42B6-9ABF-1CB95DDD3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AAB33-C414-4382-89BB-FF8704C6F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5A832-E22A-4888-9C8F-D1A76A3534B9}"/>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5" name="Footer Placeholder 4">
            <a:extLst>
              <a:ext uri="{FF2B5EF4-FFF2-40B4-BE49-F238E27FC236}">
                <a16:creationId xmlns:a16="http://schemas.microsoft.com/office/drawing/2014/main" id="{594A8715-F323-4E54-8969-7A53095D5E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13C100-F5FB-43CB-BA6F-1F6C9160F1C3}"/>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1148126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26C9-F4C9-451D-A28B-89423CB68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52F0B-FFF8-41AC-B961-4AB064DFA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8A9FB-F476-44D8-918F-D24C24E2F280}"/>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5" name="Footer Placeholder 4">
            <a:extLst>
              <a:ext uri="{FF2B5EF4-FFF2-40B4-BE49-F238E27FC236}">
                <a16:creationId xmlns:a16="http://schemas.microsoft.com/office/drawing/2014/main" id="{5D3BD0D0-0C9D-44B1-8532-09CE250FF2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6A74F-25F7-4493-B060-D0F0CF1815B9}"/>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1247274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0DBF-7ACE-4BB7-A29A-AA84B3747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A316D3-863B-4C00-8A28-25F778B7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331C8-3D8C-4695-A91A-A388181A80A8}"/>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5" name="Footer Placeholder 4">
            <a:extLst>
              <a:ext uri="{FF2B5EF4-FFF2-40B4-BE49-F238E27FC236}">
                <a16:creationId xmlns:a16="http://schemas.microsoft.com/office/drawing/2014/main" id="{7CB5A25A-11DE-4C43-82C1-A6E7D62555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CC2BBD-5A4C-4E69-9F7E-1A2942CAA5F7}"/>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2167773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4F26-7A29-469D-8803-CAE4D85B5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AC0C4B-77CB-4C30-908E-3D4235F73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91F954-AA69-46AF-9866-B012BD033E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753616-66B6-49CE-AFD4-982C6BD8AEA8}"/>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6" name="Footer Placeholder 5">
            <a:extLst>
              <a:ext uri="{FF2B5EF4-FFF2-40B4-BE49-F238E27FC236}">
                <a16:creationId xmlns:a16="http://schemas.microsoft.com/office/drawing/2014/main" id="{0754EF3D-EB44-40C8-A19A-9CAC62414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816B88-E35C-4749-A92D-4B4CE329CB5F}"/>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1300286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A06E-5805-4047-8A24-C983D1612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9B7A70-A4C9-480B-BBDB-B0AE72959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606DE-4CDD-4343-844A-D26258FE0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7D7D1F-CAD7-42A6-93F9-71EF179F6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99F6B4-8146-4B97-988C-79203BD8C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4AF54C-57E2-47C9-9934-83BD96FA6B0E}"/>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8" name="Footer Placeholder 7">
            <a:extLst>
              <a:ext uri="{FF2B5EF4-FFF2-40B4-BE49-F238E27FC236}">
                <a16:creationId xmlns:a16="http://schemas.microsoft.com/office/drawing/2014/main" id="{0C36E477-99AC-4E16-B2E2-A3C89A1556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B9E2DF-9164-4A7D-85FD-6617A4F09BC1}"/>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1577608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A17D-9A62-4726-9CF8-5D59202329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F0E66-54D0-4877-92F2-7800943C720B}"/>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4" name="Footer Placeholder 3">
            <a:extLst>
              <a:ext uri="{FF2B5EF4-FFF2-40B4-BE49-F238E27FC236}">
                <a16:creationId xmlns:a16="http://schemas.microsoft.com/office/drawing/2014/main" id="{3CFD6004-1421-47DC-A7D1-3D9E66BD0D8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CAA950-9F81-4D6A-9A7A-730475735CCA}"/>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2096760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BD397-B1AC-4E09-8682-8C90976DC86B}"/>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3" name="Footer Placeholder 2">
            <a:extLst>
              <a:ext uri="{FF2B5EF4-FFF2-40B4-BE49-F238E27FC236}">
                <a16:creationId xmlns:a16="http://schemas.microsoft.com/office/drawing/2014/main" id="{AED4347E-5EA8-44B6-AA1F-512FE452AE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7385DA-2F96-483A-8214-5623DF93EF86}"/>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3891568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5749-0AE1-458E-97E3-B1491075C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F04373-7D6E-4810-8C4F-A32312C15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074BB-5BEE-4CA7-BBF0-948DA0F41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EF181-05B4-49CD-A6DD-214B2AD357E3}"/>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6" name="Footer Placeholder 5">
            <a:extLst>
              <a:ext uri="{FF2B5EF4-FFF2-40B4-BE49-F238E27FC236}">
                <a16:creationId xmlns:a16="http://schemas.microsoft.com/office/drawing/2014/main" id="{A9A57CCB-F4D2-4E0D-BEBE-9748C931D9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9710D2-0520-4469-AF12-56F0A1A83CEA}"/>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3658032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9AE1-AF7A-49F3-AE87-F11F9967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0AA0FC-5377-4C1D-AF19-D590E6AE4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757A9A0-612C-4303-A00F-680CA9414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0620E-010F-4D3D-8A56-C99B4B265701}"/>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6" name="Footer Placeholder 5">
            <a:extLst>
              <a:ext uri="{FF2B5EF4-FFF2-40B4-BE49-F238E27FC236}">
                <a16:creationId xmlns:a16="http://schemas.microsoft.com/office/drawing/2014/main" id="{6098B8CE-55EE-47D4-B976-1765501B3D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52429-205F-4FEB-B664-B321E30E49F9}"/>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39118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22546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084F-0993-4157-A78E-914D42862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FC1CD-DE2F-4B25-AD8A-8F69CDC2F8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B013C-137E-4B94-B33B-81D3AD97E82C}"/>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5" name="Footer Placeholder 4">
            <a:extLst>
              <a:ext uri="{FF2B5EF4-FFF2-40B4-BE49-F238E27FC236}">
                <a16:creationId xmlns:a16="http://schemas.microsoft.com/office/drawing/2014/main" id="{1D0F95B1-E315-45A4-8D91-8EA0B725F7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1DBDCC-8C72-4429-AA04-A73530F1735A}"/>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36921550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AF90C-3086-470E-B20D-7571BA31D3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5C0D8-F74F-42E6-AA21-176CE2F21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8CD97-B54E-41D2-A21E-85FEB54776A4}"/>
              </a:ext>
            </a:extLst>
          </p:cNvPr>
          <p:cNvSpPr>
            <a:spLocks noGrp="1"/>
          </p:cNvSpPr>
          <p:nvPr>
            <p:ph type="dt" sz="half" idx="10"/>
          </p:nvPr>
        </p:nvSpPr>
        <p:spPr/>
        <p:txBody>
          <a:bodyPr/>
          <a:lstStyle/>
          <a:p>
            <a:fld id="{CA6C4FF3-F8BC-4B1B-90B0-369B0051A82B}" type="datetimeFigureOut">
              <a:rPr lang="en-US" smtClean="0"/>
              <a:t>11/1/2022</a:t>
            </a:fld>
            <a:endParaRPr lang="en-US" dirty="0"/>
          </a:p>
        </p:txBody>
      </p:sp>
      <p:sp>
        <p:nvSpPr>
          <p:cNvPr id="5" name="Footer Placeholder 4">
            <a:extLst>
              <a:ext uri="{FF2B5EF4-FFF2-40B4-BE49-F238E27FC236}">
                <a16:creationId xmlns:a16="http://schemas.microsoft.com/office/drawing/2014/main" id="{99E00946-E1CA-4502-9D71-FDAB4076C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21AFB1-6020-4AD6-9B0D-C5A7946C55E9}"/>
              </a:ext>
            </a:extLst>
          </p:cNvPr>
          <p:cNvSpPr>
            <a:spLocks noGrp="1"/>
          </p:cNvSpPr>
          <p:nvPr>
            <p:ph type="sldNum" sz="quarter" idx="12"/>
          </p:nvPr>
        </p:nvSpPr>
        <p:spPr/>
        <p:txBody>
          <a:bodyPr/>
          <a:lstStyle/>
          <a:p>
            <a:fld id="{D65F136B-8E2A-4289-8174-8DE8A38B8FD4}" type="slidenum">
              <a:rPr lang="en-US" smtClean="0"/>
              <a:t>‹#›</a:t>
            </a:fld>
            <a:endParaRPr lang="en-US" dirty="0"/>
          </a:p>
        </p:txBody>
      </p:sp>
    </p:spTree>
    <p:extLst>
      <p:ext uri="{BB962C8B-B14F-4D97-AF65-F5344CB8AC3E}">
        <p14:creationId xmlns:p14="http://schemas.microsoft.com/office/powerpoint/2010/main" val="873083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63295" y="886968"/>
            <a:ext cx="11143488" cy="2002536"/>
          </a:xfrm>
        </p:spPr>
        <p:txBody>
          <a:bodyPr anchor="b">
            <a:normAutofit/>
          </a:bodyPr>
          <a:lstStyle>
            <a:lvl1pPr algn="l">
              <a:defRPr sz="44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2"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2"/>
            <a:ext cx="11139488"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 Presenter’s Name | Presenter’s Name or</a:t>
            </a:r>
            <a:br>
              <a:rPr lang="en-US"/>
            </a:br>
            <a:r>
              <a:rPr lang="en-US"/>
              <a:t>Presenter’s Name, Title |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30"/>
            <a:ext cx="11139488"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400412"/>
            <a:ext cx="6096000" cy="261610"/>
          </a:xfrm>
          <a:prstGeom prst="rect">
            <a:avLst/>
          </a:prstGeom>
          <a:noFill/>
        </p:spPr>
        <p:txBody>
          <a:bodyPr wrap="square" lIns="0" anchor="b">
            <a:spAutoFit/>
          </a:bodyPr>
          <a:lstStyle/>
          <a:p>
            <a:pPr algn="l"/>
            <a:r>
              <a:rPr lang="en-US" sz="1100" b="0" i="0" spc="15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5638800" y="6415800"/>
            <a:ext cx="6096000" cy="215444"/>
          </a:xfrm>
          <a:prstGeom prst="rect">
            <a:avLst/>
          </a:prstGeom>
        </p:spPr>
        <p:txBody>
          <a:bodyPr rIns="0" anchor="b">
            <a:spAutoFit/>
          </a:bodyPr>
          <a:lstStyle/>
          <a:p>
            <a:pPr algn="r"/>
            <a:r>
              <a:rPr lang="en-US" sz="800" dirty="0">
                <a:solidFill>
                  <a:srgbClr val="D1EEFC"/>
                </a:solidFill>
              </a:rPr>
              <a:t>Copyright © 2021 American Institutes for Research®. All rights reserved.</a:t>
            </a:r>
          </a:p>
        </p:txBody>
      </p:sp>
      <p:pic>
        <p:nvPicPr>
          <p:cNvPr id="11" name="Picture 10" descr="Logo of American Institutes for Research. Advancing Evidence. Improving Lives.">
            <a:extLst>
              <a:ext uri="{FF2B5EF4-FFF2-40B4-BE49-F238E27FC236}">
                <a16:creationId xmlns:a16="http://schemas.microsoft.com/office/drawing/2014/main" id="{B26C1D55-0666-419D-98D4-CE89EAEA345D}"/>
              </a:ext>
            </a:extLst>
          </p:cNvPr>
          <p:cNvPicPr>
            <a:picLocks noChangeAspect="1"/>
          </p:cNvPicPr>
          <p:nvPr userDrawn="1"/>
        </p:nvPicPr>
        <p:blipFill>
          <a:blip r:embed="rId3"/>
          <a:stretch>
            <a:fillRect/>
          </a:stretch>
        </p:blipFill>
        <p:spPr>
          <a:xfrm>
            <a:off x="9135810" y="549516"/>
            <a:ext cx="2460879" cy="934403"/>
          </a:xfrm>
          <a:prstGeom prst="rect">
            <a:avLst/>
          </a:prstGeom>
        </p:spPr>
      </p:pic>
    </p:spTree>
    <p:extLst>
      <p:ext uri="{BB962C8B-B14F-4D97-AF65-F5344CB8AC3E}">
        <p14:creationId xmlns:p14="http://schemas.microsoft.com/office/powerpoint/2010/main" val="2132647690"/>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4867-9753-46CB-BC1B-30E1F4FF0AF0}"/>
              </a:ext>
            </a:extLst>
          </p:cNvPr>
          <p:cNvSpPr>
            <a:spLocks noGrp="1"/>
          </p:cNvSpPr>
          <p:nvPr>
            <p:ph type="title" hasCustomPrompt="1"/>
          </p:nvPr>
        </p:nvSpPr>
        <p:spPr/>
        <p:txBody>
          <a:bodyPr/>
          <a:lstStyle/>
          <a:p>
            <a:r>
              <a:rPr lang="en-US"/>
              <a:t>Agenda</a:t>
            </a:r>
          </a:p>
        </p:txBody>
      </p:sp>
      <p:sp>
        <p:nvSpPr>
          <p:cNvPr id="24" name="Text Placeholder"/>
          <p:cNvSpPr>
            <a:spLocks noGrp="1"/>
          </p:cNvSpPr>
          <p:nvPr userDrawn="1">
            <p:ph type="body" sz="quarter" idx="10" hasCustomPrompt="1"/>
          </p:nvPr>
        </p:nvSpPr>
        <p:spPr>
          <a:xfrm>
            <a:off x="463296" y="1307592"/>
            <a:ext cx="11274552"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2200" baseline="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baseline="0"/>
            </a:lvl4pPr>
            <a:lvl5pPr marL="1714500" indent="-342900">
              <a:lnSpc>
                <a:spcPct val="125000"/>
              </a:lnSpc>
              <a:spcBef>
                <a:spcPts val="45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3" name="Slide Number Placeholder 2">
            <a:extLst>
              <a:ext uri="{FF2B5EF4-FFF2-40B4-BE49-F238E27FC236}">
                <a16:creationId xmlns:a16="http://schemas.microsoft.com/office/drawing/2014/main" id="{3347051F-83ED-4060-82C6-AA4E24A06C60}"/>
              </a:ext>
            </a:extLst>
          </p:cNvPr>
          <p:cNvSpPr>
            <a:spLocks noGrp="1"/>
          </p:cNvSpPr>
          <p:nvPr>
            <p:ph type="sldNum" sz="quarter" idx="1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503373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1267161"/>
            <a:ext cx="10515600" cy="2108110"/>
          </a:xfrm>
        </p:spPr>
        <p:txBody>
          <a:bodyPr anchor="b">
            <a:normAutofit/>
          </a:bodyPr>
          <a:lstStyle>
            <a:lvl1pPr algn="l">
              <a:defRPr sz="4200" b="0">
                <a:solidFill>
                  <a:schemeClr val="bg1"/>
                </a:solidFill>
              </a:defRPr>
            </a:lvl1pPr>
          </a:lstStyle>
          <a:p>
            <a:r>
              <a:rPr lang="en-US"/>
              <a:t>Section Header</a:t>
            </a:r>
          </a:p>
        </p:txBody>
      </p:sp>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2"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2" y="3842377"/>
            <a:ext cx="105155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pic>
        <p:nvPicPr>
          <p:cNvPr id="11" name="Picture 10" descr="Logo of American Institutes for Research. Advancing Evidence. Improving Lives.">
            <a:extLst>
              <a:ext uri="{FF2B5EF4-FFF2-40B4-BE49-F238E27FC236}">
                <a16:creationId xmlns:a16="http://schemas.microsoft.com/office/drawing/2014/main" id="{FA1B9F58-D4D8-4C4E-A6D4-71C94E3543A8}"/>
              </a:ext>
            </a:extLst>
          </p:cNvPr>
          <p:cNvPicPr>
            <a:picLocks noChangeAspect="1"/>
          </p:cNvPicPr>
          <p:nvPr userDrawn="1"/>
        </p:nvPicPr>
        <p:blipFill>
          <a:blip r:embed="rId3"/>
          <a:stretch>
            <a:fillRect/>
          </a:stretch>
        </p:blipFill>
        <p:spPr>
          <a:xfrm>
            <a:off x="9135810" y="549516"/>
            <a:ext cx="2460879" cy="934403"/>
          </a:xfrm>
          <a:prstGeom prst="rect">
            <a:avLst/>
          </a:prstGeom>
        </p:spPr>
      </p:pic>
      <p:sp>
        <p:nvSpPr>
          <p:cNvPr id="4" name="Slide Number Placeholder 3">
            <a:extLst>
              <a:ext uri="{FF2B5EF4-FFF2-40B4-BE49-F238E27FC236}">
                <a16:creationId xmlns:a16="http://schemas.microsoft.com/office/drawing/2014/main" id="{A66B1AC1-0488-4CF9-BFAC-7B4950E97E02}"/>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342802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63297"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B79DC93-CDE8-42B9-BBB0-909793FDA3AE}"/>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258466737"/>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a:t>
            </a:r>
          </a:p>
        </p:txBody>
      </p:sp>
      <p:sp>
        <p:nvSpPr>
          <p:cNvPr id="4" name="Content Placeholder 3"/>
          <p:cNvSpPr>
            <a:spLocks noGrp="1"/>
          </p:cNvSpPr>
          <p:nvPr>
            <p:ph sz="quarter" idx="14" hasCustomPrompt="1"/>
          </p:nvPr>
        </p:nvSpPr>
        <p:spPr>
          <a:xfrm>
            <a:off x="463296" y="1307592"/>
            <a:ext cx="11274552"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B3A08CD7-9B44-4C4F-9F5B-FC4CA4B423FC}"/>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02002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63296" y="1307592"/>
            <a:ext cx="11277600" cy="1143000"/>
          </a:xfrm>
          <a:solidFill>
            <a:schemeClr val="bg2"/>
          </a:solidFill>
        </p:spPr>
        <p:txBody>
          <a:bodyPr lIns="118872" tIns="18288"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5"/>
            <a:ext cx="112776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DB21421-8E0E-489B-9103-5926736EF23B}"/>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59664981"/>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78992"/>
          </a:xfrm>
        </p:spPr>
        <p:txBody>
          <a:bodyPr/>
          <a:lstStyle>
            <a:lvl1pPr>
              <a:defRPr/>
            </a:lvl1pPr>
          </a:lstStyle>
          <a:p>
            <a:r>
              <a:rPr lang="en-US"/>
              <a:t>Right and Left Content</a:t>
            </a:r>
          </a:p>
        </p:txBody>
      </p:sp>
      <p:sp>
        <p:nvSpPr>
          <p:cNvPr id="3" name="Left Content"/>
          <p:cNvSpPr>
            <a:spLocks noGrp="1"/>
          </p:cNvSpPr>
          <p:nvPr>
            <p:ph sz="half" idx="1" hasCustomPrompt="1"/>
          </p:nvPr>
        </p:nvSpPr>
        <p:spPr>
          <a:xfrm>
            <a:off x="463296" y="1307592"/>
            <a:ext cx="5506848"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8" y="1307592"/>
            <a:ext cx="5506848"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9BA4A3C4-255B-4231-AA88-C4762AB63556}"/>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240185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63A80-C4FE-47C7-AE59-5367AEE6BDC0}"/>
              </a:ext>
            </a:extLst>
          </p:cNvPr>
          <p:cNvSpPr>
            <a:spLocks noGrp="1"/>
          </p:cNvSpPr>
          <p:nvPr>
            <p:ph type="title" hasCustomPrompt="1"/>
          </p:nvPr>
        </p:nvSpPr>
        <p:spPr/>
        <p:txBody>
          <a:bodyPr/>
          <a:lstStyle/>
          <a:p>
            <a:r>
              <a:rPr lang="en-US"/>
              <a:t>Ordered List</a:t>
            </a:r>
          </a:p>
        </p:txBody>
      </p:sp>
      <p:sp>
        <p:nvSpPr>
          <p:cNvPr id="5" name="Content"/>
          <p:cNvSpPr>
            <a:spLocks noGrp="1"/>
          </p:cNvSpPr>
          <p:nvPr>
            <p:ph sz="quarter" idx="17" hasCustomPrompt="1"/>
          </p:nvPr>
        </p:nvSpPr>
        <p:spPr>
          <a:xfrm>
            <a:off x="463296" y="1307592"/>
            <a:ext cx="11274552" cy="4498848"/>
          </a:xfrm>
        </p:spPr>
        <p:txBody>
          <a:bodyPr>
            <a:normAutofit/>
          </a:bodyPr>
          <a:lstStyle>
            <a:lvl1pPr marL="342900" indent="-342900">
              <a:lnSpc>
                <a:spcPct val="125000"/>
              </a:lnSpc>
              <a:spcBef>
                <a:spcPts val="450"/>
              </a:spcBef>
              <a:buClr>
                <a:schemeClr val="tx2"/>
              </a:buClr>
              <a:buFont typeface="+mj-lt"/>
              <a:buAutoNum type="arabicPeriod"/>
              <a:defRPr sz="2200" baseline="0"/>
            </a:lvl1pPr>
            <a:lvl2pPr marL="685800" indent="-342900">
              <a:lnSpc>
                <a:spcPct val="125000"/>
              </a:lnSpc>
              <a:spcBef>
                <a:spcPts val="450"/>
              </a:spcBef>
              <a:buClr>
                <a:schemeClr val="tx2"/>
              </a:buClr>
              <a:buFont typeface="+mj-lt"/>
              <a:buAutoNum type="alphaLcPeriod"/>
              <a:defRPr sz="2200"/>
            </a:lvl2pPr>
            <a:lvl3pPr marL="1028700" indent="-342900">
              <a:lnSpc>
                <a:spcPct val="125000"/>
              </a:lnSpc>
              <a:spcBef>
                <a:spcPts val="450"/>
              </a:spcBef>
              <a:buClr>
                <a:schemeClr val="tx2"/>
              </a:buClr>
              <a:buFont typeface="+mj-lt"/>
              <a:buAutoNum type="romanLcPeriod"/>
              <a:defRPr sz="2200"/>
            </a:lvl3pPr>
            <a:lvl4pPr marL="1371600" indent="-342900">
              <a:lnSpc>
                <a:spcPct val="125000"/>
              </a:lnSpc>
              <a:spcBef>
                <a:spcPts val="450"/>
              </a:spcBef>
              <a:buClr>
                <a:schemeClr val="tx2"/>
              </a:buClr>
              <a:buSzPct val="100000"/>
              <a:buFont typeface="+mj-lt"/>
              <a:buAutoNum type="arabicParenR"/>
              <a:defRPr sz="2200"/>
            </a:lvl4pPr>
            <a:lvl5pPr marL="1714500" indent="-342900">
              <a:lnSpc>
                <a:spcPct val="125000"/>
              </a:lnSpc>
              <a:spcBef>
                <a:spcPts val="450"/>
              </a:spcBef>
              <a:buClr>
                <a:schemeClr val="tx2"/>
              </a:buClr>
              <a:buFont typeface="+mj-lt"/>
              <a:buAutoNum type="alphaLcParenR"/>
              <a:defRPr sz="22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FCCA69E8-7290-45EF-B213-A7907E8FA079}"/>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38435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963194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EDC0F-0478-43C1-AF59-7FF8B1826391}"/>
              </a:ext>
            </a:extLst>
          </p:cNvPr>
          <p:cNvSpPr>
            <a:spLocks noGrp="1"/>
          </p:cNvSpPr>
          <p:nvPr>
            <p:ph type="title" hasCustomPrompt="1"/>
          </p:nvPr>
        </p:nvSpPr>
        <p:spPr>
          <a:xfrm>
            <a:off x="458724" y="0"/>
            <a:ext cx="11274552" cy="1078992"/>
          </a:xfrm>
        </p:spPr>
        <p:txBody>
          <a:bodyPr/>
          <a:lstStyle>
            <a:lvl1pPr>
              <a:defRPr/>
            </a:lvl1pPr>
          </a:lstStyle>
          <a:p>
            <a:r>
              <a:rPr lang="en-US"/>
              <a:t>Right and Left Ordered List</a:t>
            </a:r>
          </a:p>
        </p:txBody>
      </p:sp>
      <p:sp>
        <p:nvSpPr>
          <p:cNvPr id="14" name="Left Content"/>
          <p:cNvSpPr>
            <a:spLocks noGrp="1"/>
          </p:cNvSpPr>
          <p:nvPr>
            <p:ph sz="quarter" idx="18" hasCustomPrompt="1"/>
          </p:nvPr>
        </p:nvSpPr>
        <p:spPr>
          <a:xfrm>
            <a:off x="463296"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4580"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8C95D85F-969E-4515-A5CD-46CC216A1DB5}"/>
              </a:ext>
            </a:extLst>
          </p:cNvPr>
          <p:cNvSpPr>
            <a:spLocks noGrp="1"/>
          </p:cNvSpPr>
          <p:nvPr>
            <p:ph type="sldNum" sz="quarter" idx="2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89815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Picture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CB7CF-CC09-49D0-99AE-CFF8C6B6B8D0}"/>
              </a:ext>
            </a:extLst>
          </p:cNvPr>
          <p:cNvSpPr>
            <a:spLocks noGrp="1"/>
          </p:cNvSpPr>
          <p:nvPr>
            <p:ph type="title" hasCustomPrompt="1"/>
          </p:nvPr>
        </p:nvSpPr>
        <p:spPr>
          <a:xfrm>
            <a:off x="458725" y="0"/>
            <a:ext cx="5637276" cy="1078992"/>
          </a:xfrm>
        </p:spPr>
        <p:txBody>
          <a:bodyPr/>
          <a:lstStyle/>
          <a:p>
            <a:r>
              <a:rPr lang="en-US"/>
              <a:t>Photo Right</a:t>
            </a:r>
          </a:p>
        </p:txBody>
      </p:sp>
      <p:sp>
        <p:nvSpPr>
          <p:cNvPr id="6" name="Text Placeholder 5">
            <a:extLst>
              <a:ext uri="{FF2B5EF4-FFF2-40B4-BE49-F238E27FC236}">
                <a16:creationId xmlns:a16="http://schemas.microsoft.com/office/drawing/2014/main" id="{CBFF159F-406D-4556-8165-B6A00636A465}"/>
              </a:ext>
            </a:extLst>
          </p:cNvPr>
          <p:cNvSpPr>
            <a:spLocks noGrp="1"/>
          </p:cNvSpPr>
          <p:nvPr>
            <p:ph type="body" sz="quarter" idx="20" hasCustomPrompt="1"/>
          </p:nvPr>
        </p:nvSpPr>
        <p:spPr>
          <a:xfrm>
            <a:off x="458725" y="1168401"/>
            <a:ext cx="1576388" cy="54864"/>
          </a:xfrm>
          <a:solidFill>
            <a:schemeClr val="accent2"/>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1"/>
            <a:ext cx="5698067" cy="6199632"/>
          </a:xfrm>
          <a:solidFill>
            <a:schemeClr val="bg2">
              <a:lumMod val="90000"/>
            </a:schemeClr>
          </a:solidFill>
        </p:spPr>
        <p:txBody>
          <a:bodyPr anchor="ctr" anchorCtr="0">
            <a:normAutofit/>
          </a:bodyPr>
          <a:lstStyle>
            <a:lvl1pPr marL="0" indent="0" algn="ctr">
              <a:buNone/>
              <a:defRPr sz="2200"/>
            </a:lvl1pPr>
          </a:lstStyle>
          <a:p>
            <a:r>
              <a:rPr lang="en-US" dirty="0"/>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63296" y="1307592"/>
            <a:ext cx="56388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2" y="5806442"/>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pic>
        <p:nvPicPr>
          <p:cNvPr id="9" name="Picture 8">
            <a:extLst>
              <a:ext uri="{FF2B5EF4-FFF2-40B4-BE49-F238E27FC236}">
                <a16:creationId xmlns:a16="http://schemas.microsoft.com/office/drawing/2014/main" id="{802434CA-8237-4614-85F2-C0F5629E3614}"/>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10" name="AIR.org">
            <a:extLst>
              <a:ext uri="{FF2B5EF4-FFF2-40B4-BE49-F238E27FC236}">
                <a16:creationId xmlns:a16="http://schemas.microsoft.com/office/drawing/2014/main" id="{4038CAF3-5570-469F-9BAF-3E4CEE5B3A7E}"/>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2" name="Slide Number Placeholder 1">
            <a:extLst>
              <a:ext uri="{FF2B5EF4-FFF2-40B4-BE49-F238E27FC236}">
                <a16:creationId xmlns:a16="http://schemas.microsoft.com/office/drawing/2014/main" id="{2782F3D8-379E-47D7-BC84-364C825920AB}"/>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54207802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icture Lef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1"/>
            <a:ext cx="5698067" cy="6199632"/>
          </a:xfrm>
          <a:solidFill>
            <a:schemeClr val="bg2">
              <a:lumMod val="90000"/>
            </a:schemeClr>
          </a:solidFill>
        </p:spPr>
        <p:txBody>
          <a:bodyPr anchor="ctr" anchorCtr="0"/>
          <a:lstStyle>
            <a:lvl1pPr marL="0" indent="0" algn="ctr">
              <a:buNone/>
              <a:defRPr/>
            </a:lvl1pPr>
          </a:lstStyle>
          <a:p>
            <a:r>
              <a:rPr lang="en-US" dirty="0"/>
              <a:t>Click icon to add picture</a:t>
            </a:r>
          </a:p>
        </p:txBody>
      </p:sp>
      <p:sp>
        <p:nvSpPr>
          <p:cNvPr id="3" name="Title 2">
            <a:extLst>
              <a:ext uri="{FF2B5EF4-FFF2-40B4-BE49-F238E27FC236}">
                <a16:creationId xmlns:a16="http://schemas.microsoft.com/office/drawing/2014/main" id="{39DD277D-A317-467D-B83C-D84A9F885803}"/>
              </a:ext>
            </a:extLst>
          </p:cNvPr>
          <p:cNvSpPr>
            <a:spLocks noGrp="1"/>
          </p:cNvSpPr>
          <p:nvPr>
            <p:ph type="title" hasCustomPrompt="1"/>
          </p:nvPr>
        </p:nvSpPr>
        <p:spPr>
          <a:xfrm>
            <a:off x="6103682" y="0"/>
            <a:ext cx="5629593" cy="1078992"/>
          </a:xfrm>
        </p:spPr>
        <p:txBody>
          <a:bodyPr/>
          <a:lstStyle/>
          <a:p>
            <a:r>
              <a:rPr lang="en-US"/>
              <a:t>Photo Right</a:t>
            </a:r>
          </a:p>
        </p:txBody>
      </p:sp>
      <p:sp>
        <p:nvSpPr>
          <p:cNvPr id="8" name="Text Placeholder 5">
            <a:extLst>
              <a:ext uri="{FF2B5EF4-FFF2-40B4-BE49-F238E27FC236}">
                <a16:creationId xmlns:a16="http://schemas.microsoft.com/office/drawing/2014/main" id="{22AAA1CF-F665-4787-BCAD-41E2FD14D64D}"/>
              </a:ext>
            </a:extLst>
          </p:cNvPr>
          <p:cNvSpPr>
            <a:spLocks noGrp="1"/>
          </p:cNvSpPr>
          <p:nvPr>
            <p:ph type="body" sz="quarter" idx="20" hasCustomPrompt="1"/>
          </p:nvPr>
        </p:nvSpPr>
        <p:spPr>
          <a:xfrm>
            <a:off x="6103682" y="1168401"/>
            <a:ext cx="1576388" cy="54864"/>
          </a:xfrm>
          <a:solidFill>
            <a:schemeClr val="accent2"/>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2888" y="1307592"/>
            <a:ext cx="5640387"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2" y="5806442"/>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pic>
        <p:nvPicPr>
          <p:cNvPr id="9" name="Picture 8">
            <a:extLst>
              <a:ext uri="{FF2B5EF4-FFF2-40B4-BE49-F238E27FC236}">
                <a16:creationId xmlns:a16="http://schemas.microsoft.com/office/drawing/2014/main" id="{163BC64F-45AB-47A5-B705-F8C12843FE63}"/>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10" name="AIR.org">
            <a:extLst>
              <a:ext uri="{FF2B5EF4-FFF2-40B4-BE49-F238E27FC236}">
                <a16:creationId xmlns:a16="http://schemas.microsoft.com/office/drawing/2014/main" id="{B4C415D7-9581-413E-93E1-12EEE3D6A313}"/>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2" name="Slide Number Placeholder 1">
            <a:extLst>
              <a:ext uri="{FF2B5EF4-FFF2-40B4-BE49-F238E27FC236}">
                <a16:creationId xmlns:a16="http://schemas.microsoft.com/office/drawing/2014/main" id="{7F484657-EDB7-49B3-A41E-27E7A74592B7}"/>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33280377"/>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B62-AE1F-4F38-A777-728C8348459E}"/>
              </a:ext>
            </a:extLst>
          </p:cNvPr>
          <p:cNvSpPr>
            <a:spLocks noGrp="1"/>
          </p:cNvSpPr>
          <p:nvPr>
            <p:ph type="title" hasCustomPrompt="1"/>
          </p:nvPr>
        </p:nvSpPr>
        <p:spPr>
          <a:xfrm>
            <a:off x="458724" y="110800"/>
            <a:ext cx="11274552" cy="332399"/>
          </a:xfrm>
        </p:spPr>
        <p:txBody>
          <a:bodyPr>
            <a:spAutoFit/>
          </a:bodyPr>
          <a:lstStyle>
            <a:lvl1pPr>
              <a:defRPr sz="2400"/>
            </a:lvl1pPr>
          </a:lstStyle>
          <a:p>
            <a:r>
              <a:rPr lang="en-US"/>
              <a:t>Title Only</a:t>
            </a:r>
          </a:p>
        </p:txBody>
      </p:sp>
      <p:pic>
        <p:nvPicPr>
          <p:cNvPr id="4" name="Picture 3">
            <a:extLst>
              <a:ext uri="{FF2B5EF4-FFF2-40B4-BE49-F238E27FC236}">
                <a16:creationId xmlns:a16="http://schemas.microsoft.com/office/drawing/2014/main" id="{20FFA7A0-6439-41AE-9788-747813269A66}"/>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6" name="AIR.org">
            <a:extLst>
              <a:ext uri="{FF2B5EF4-FFF2-40B4-BE49-F238E27FC236}">
                <a16:creationId xmlns:a16="http://schemas.microsoft.com/office/drawing/2014/main" id="{2BB1F451-9AE4-4DEB-AA61-0CC7488FF2C0}"/>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3" name="Slide Number Placeholder 2">
            <a:extLst>
              <a:ext uri="{FF2B5EF4-FFF2-40B4-BE49-F238E27FC236}">
                <a16:creationId xmlns:a16="http://schemas.microsoft.com/office/drawing/2014/main" id="{2E569D37-05E5-4BF7-AC8C-B3BF8A276572}"/>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730962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g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B62-AE1F-4F38-A777-728C8348459E}"/>
              </a:ext>
            </a:extLst>
          </p:cNvPr>
          <p:cNvSpPr>
            <a:spLocks noGrp="1"/>
          </p:cNvSpPr>
          <p:nvPr>
            <p:ph type="title" hasCustomPrompt="1"/>
          </p:nvPr>
        </p:nvSpPr>
        <p:spPr>
          <a:xfrm>
            <a:off x="458724" y="1759315"/>
            <a:ext cx="11274552" cy="1211422"/>
          </a:xfrm>
        </p:spPr>
        <p:txBody>
          <a:bodyPr>
            <a:spAutoFit/>
          </a:bodyPr>
          <a:lstStyle>
            <a:lvl1pPr algn="ctr">
              <a:lnSpc>
                <a:spcPct val="80000"/>
              </a:lnSpc>
              <a:defRPr sz="9600"/>
            </a:lvl1pPr>
          </a:lstStyle>
          <a:p>
            <a:r>
              <a:rPr lang="en-US"/>
              <a:t>Title Only</a:t>
            </a:r>
          </a:p>
        </p:txBody>
      </p:sp>
      <p:pic>
        <p:nvPicPr>
          <p:cNvPr id="4" name="Picture 3">
            <a:extLst>
              <a:ext uri="{FF2B5EF4-FFF2-40B4-BE49-F238E27FC236}">
                <a16:creationId xmlns:a16="http://schemas.microsoft.com/office/drawing/2014/main" id="{20FFA7A0-6439-41AE-9788-747813269A66}"/>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6" name="AIR.org">
            <a:extLst>
              <a:ext uri="{FF2B5EF4-FFF2-40B4-BE49-F238E27FC236}">
                <a16:creationId xmlns:a16="http://schemas.microsoft.com/office/drawing/2014/main" id="{2BB1F451-9AE4-4DEB-AA61-0CC7488FF2C0}"/>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3" name="Slide Number Placeholder 2">
            <a:extLst>
              <a:ext uri="{FF2B5EF4-FFF2-40B4-BE49-F238E27FC236}">
                <a16:creationId xmlns:a16="http://schemas.microsoft.com/office/drawing/2014/main" id="{2E569D37-05E5-4BF7-AC8C-B3BF8A276572}"/>
              </a:ext>
            </a:extLst>
          </p:cNvPr>
          <p:cNvSpPr>
            <a:spLocks noGrp="1"/>
          </p:cNvSpPr>
          <p:nvPr>
            <p:ph type="sldNum" sz="quarter" idx="10"/>
          </p:nvPr>
        </p:nvSpPr>
        <p:spPr/>
        <p:txBody>
          <a:bodyPr/>
          <a:lstStyle/>
          <a:p>
            <a:fld id="{7E1341B0-7904-4148-9082-6535FE1E4D20}" type="slidenum">
              <a:rPr lang="en-US" smtClean="0"/>
              <a:pPr/>
              <a:t>‹#›</a:t>
            </a:fld>
            <a:endParaRPr lang="en-US" dirty="0"/>
          </a:p>
        </p:txBody>
      </p:sp>
      <p:sp>
        <p:nvSpPr>
          <p:cNvPr id="7" name="Text Placeholder 6">
            <a:extLst>
              <a:ext uri="{FF2B5EF4-FFF2-40B4-BE49-F238E27FC236}">
                <a16:creationId xmlns:a16="http://schemas.microsoft.com/office/drawing/2014/main" id="{AE61E516-8A4D-4ABA-8A8D-371A406A7345}"/>
              </a:ext>
            </a:extLst>
          </p:cNvPr>
          <p:cNvSpPr>
            <a:spLocks noGrp="1"/>
          </p:cNvSpPr>
          <p:nvPr>
            <p:ph type="body" sz="quarter" idx="11"/>
          </p:nvPr>
        </p:nvSpPr>
        <p:spPr>
          <a:xfrm>
            <a:off x="457201" y="3321050"/>
            <a:ext cx="11275484" cy="1889125"/>
          </a:xfrm>
        </p:spPr>
        <p:txBody>
          <a:bodyPr>
            <a:normAutofit/>
          </a:bodyPr>
          <a:lstStyle>
            <a:lvl1pPr marL="0" indent="0" algn="ctr">
              <a:lnSpc>
                <a:spcPct val="100000"/>
              </a:lnSpc>
              <a:spcBef>
                <a:spcPts val="0"/>
              </a:spcBef>
              <a:spcAft>
                <a:spcPts val="2400"/>
              </a:spcAft>
              <a:buNone/>
              <a:defRPr sz="3600" b="1">
                <a:solidFill>
                  <a:schemeClr val="accent1"/>
                </a:solidFill>
              </a:defRPr>
            </a:lvl1pPr>
            <a:lvl2pPr marL="240030" indent="0">
              <a:buNone/>
              <a:defRPr/>
            </a:lvl2pPr>
            <a:lvl3pPr marL="480060" indent="0">
              <a:buNone/>
              <a:defRPr/>
            </a:lvl3pPr>
            <a:lvl4pPr marL="720090" indent="0">
              <a:buNone/>
              <a:defRPr/>
            </a:lvl4pPr>
            <a:lvl5pPr marL="960120" indent="0">
              <a:buNone/>
              <a:defRPr/>
            </a:lvl5pPr>
          </a:lstStyle>
          <a:p>
            <a:pPr lvl="0"/>
            <a:r>
              <a:rPr lang="en-US"/>
              <a:t>Click to edit Master text styles</a:t>
            </a:r>
          </a:p>
        </p:txBody>
      </p:sp>
    </p:spTree>
    <p:extLst>
      <p:ext uri="{BB962C8B-B14F-4D97-AF65-F5344CB8AC3E}">
        <p14:creationId xmlns:p14="http://schemas.microsoft.com/office/powerpoint/2010/main" val="13414596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ull-bleed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3646891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9756D-9862-4A36-A2E6-FA5020BD3CAF}"/>
              </a:ext>
            </a:extLst>
          </p:cNvPr>
          <p:cNvSpPr>
            <a:spLocks noGrp="1"/>
          </p:cNvSpPr>
          <p:nvPr>
            <p:ph type="title" hasCustomPrompt="1"/>
          </p:nvPr>
        </p:nvSpPr>
        <p:spPr/>
        <p:txBody>
          <a:bodyPr/>
          <a:lstStyle/>
          <a:p>
            <a:r>
              <a:rPr lang="en-US"/>
              <a:t>Meet the Presenters</a:t>
            </a:r>
          </a:p>
        </p:txBody>
      </p:sp>
      <p:sp>
        <p:nvSpPr>
          <p:cNvPr id="51" name="Picture Placeholder 1">
            <a:extLst>
              <a:ext uri="{FF2B5EF4-FFF2-40B4-BE49-F238E27FC236}">
                <a16:creationId xmlns:a16="http://schemas.microsoft.com/office/drawing/2014/main" id="{2BE7D2E4-BBB1-4B4E-816A-2B6268CBAA42}"/>
              </a:ext>
            </a:extLst>
          </p:cNvPr>
          <p:cNvSpPr>
            <a:spLocks noGrp="1"/>
          </p:cNvSpPr>
          <p:nvPr>
            <p:ph type="pic" sz="quarter" idx="41" hasCustomPrompt="1"/>
          </p:nvPr>
        </p:nvSpPr>
        <p:spPr>
          <a:xfrm>
            <a:off x="609600"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52" name="Name 1">
            <a:extLst>
              <a:ext uri="{FF2B5EF4-FFF2-40B4-BE49-F238E27FC236}">
                <a16:creationId xmlns:a16="http://schemas.microsoft.com/office/drawing/2014/main" id="{B5D96F09-0FD6-4384-9C90-FC22E591F373}"/>
              </a:ext>
            </a:extLst>
          </p:cNvPr>
          <p:cNvSpPr>
            <a:spLocks noGrp="1"/>
          </p:cNvSpPr>
          <p:nvPr>
            <p:ph type="body" sz="quarter" idx="42" hasCustomPrompt="1"/>
          </p:nvPr>
        </p:nvSpPr>
        <p:spPr>
          <a:xfrm>
            <a:off x="609600"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16" name="Text Placeholder 5">
            <a:extLst>
              <a:ext uri="{FF2B5EF4-FFF2-40B4-BE49-F238E27FC236}">
                <a16:creationId xmlns:a16="http://schemas.microsoft.com/office/drawing/2014/main" id="{93AD3706-63C1-409E-9A2D-A800E267D953}"/>
              </a:ext>
            </a:extLst>
          </p:cNvPr>
          <p:cNvSpPr>
            <a:spLocks noGrp="1"/>
          </p:cNvSpPr>
          <p:nvPr>
            <p:ph type="body" sz="quarter" idx="20" hasCustomPrompt="1"/>
          </p:nvPr>
        </p:nvSpPr>
        <p:spPr>
          <a:xfrm>
            <a:off x="838000"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3" name="Bio 1">
            <a:extLst>
              <a:ext uri="{FF2B5EF4-FFF2-40B4-BE49-F238E27FC236}">
                <a16:creationId xmlns:a16="http://schemas.microsoft.com/office/drawing/2014/main" id="{E76963AC-BE11-44C0-AB5C-3078DA1B4CD6}"/>
              </a:ext>
            </a:extLst>
          </p:cNvPr>
          <p:cNvSpPr>
            <a:spLocks noGrp="1"/>
          </p:cNvSpPr>
          <p:nvPr>
            <p:ph type="body" sz="quarter" idx="43" hasCustomPrompt="1"/>
          </p:nvPr>
        </p:nvSpPr>
        <p:spPr>
          <a:xfrm>
            <a:off x="609600"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54" name="Picture Placeholder 1">
            <a:extLst>
              <a:ext uri="{FF2B5EF4-FFF2-40B4-BE49-F238E27FC236}">
                <a16:creationId xmlns:a16="http://schemas.microsoft.com/office/drawing/2014/main" id="{A0DA1A41-2CE9-49ED-BD33-3B4A406E97E1}"/>
              </a:ext>
            </a:extLst>
          </p:cNvPr>
          <p:cNvSpPr>
            <a:spLocks noGrp="1"/>
          </p:cNvSpPr>
          <p:nvPr>
            <p:ph type="pic" sz="quarter" idx="44" hasCustomPrompt="1"/>
          </p:nvPr>
        </p:nvSpPr>
        <p:spPr>
          <a:xfrm>
            <a:off x="3650996"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55" name="Name 1">
            <a:extLst>
              <a:ext uri="{FF2B5EF4-FFF2-40B4-BE49-F238E27FC236}">
                <a16:creationId xmlns:a16="http://schemas.microsoft.com/office/drawing/2014/main" id="{0C995BA3-868A-4621-8FFF-39F3FCA74A14}"/>
              </a:ext>
            </a:extLst>
          </p:cNvPr>
          <p:cNvSpPr>
            <a:spLocks noGrp="1"/>
          </p:cNvSpPr>
          <p:nvPr>
            <p:ph type="body" sz="quarter" idx="45" hasCustomPrompt="1"/>
          </p:nvPr>
        </p:nvSpPr>
        <p:spPr>
          <a:xfrm>
            <a:off x="3650996"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8" name="Text Placeholder 5">
            <a:extLst>
              <a:ext uri="{FF2B5EF4-FFF2-40B4-BE49-F238E27FC236}">
                <a16:creationId xmlns:a16="http://schemas.microsoft.com/office/drawing/2014/main" id="{F60444B6-DEEC-4C47-98B6-A65ED1432952}"/>
              </a:ext>
            </a:extLst>
          </p:cNvPr>
          <p:cNvSpPr>
            <a:spLocks noGrp="1"/>
          </p:cNvSpPr>
          <p:nvPr>
            <p:ph type="body" sz="quarter" idx="53" hasCustomPrompt="1"/>
          </p:nvPr>
        </p:nvSpPr>
        <p:spPr>
          <a:xfrm>
            <a:off x="3907028"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6" name="Bio 1">
            <a:extLst>
              <a:ext uri="{FF2B5EF4-FFF2-40B4-BE49-F238E27FC236}">
                <a16:creationId xmlns:a16="http://schemas.microsoft.com/office/drawing/2014/main" id="{42E7C7EB-9DA5-4342-BFC3-D45A6E4DEEA4}"/>
              </a:ext>
            </a:extLst>
          </p:cNvPr>
          <p:cNvSpPr>
            <a:spLocks noGrp="1"/>
          </p:cNvSpPr>
          <p:nvPr>
            <p:ph type="body" sz="quarter" idx="46" hasCustomPrompt="1"/>
          </p:nvPr>
        </p:nvSpPr>
        <p:spPr>
          <a:xfrm>
            <a:off x="3650996"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57" name="Picture Placeholder 1">
            <a:extLst>
              <a:ext uri="{FF2B5EF4-FFF2-40B4-BE49-F238E27FC236}">
                <a16:creationId xmlns:a16="http://schemas.microsoft.com/office/drawing/2014/main" id="{35E14FEF-869F-4A5D-992B-E152EB084833}"/>
              </a:ext>
            </a:extLst>
          </p:cNvPr>
          <p:cNvSpPr>
            <a:spLocks noGrp="1"/>
          </p:cNvSpPr>
          <p:nvPr>
            <p:ph type="pic" sz="quarter" idx="47" hasCustomPrompt="1"/>
          </p:nvPr>
        </p:nvSpPr>
        <p:spPr>
          <a:xfrm>
            <a:off x="6692392"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58" name="Name 1">
            <a:extLst>
              <a:ext uri="{FF2B5EF4-FFF2-40B4-BE49-F238E27FC236}">
                <a16:creationId xmlns:a16="http://schemas.microsoft.com/office/drawing/2014/main" id="{DDA7FE58-39FD-400B-9B48-3DB36CEB8341}"/>
              </a:ext>
            </a:extLst>
          </p:cNvPr>
          <p:cNvSpPr>
            <a:spLocks noGrp="1"/>
          </p:cNvSpPr>
          <p:nvPr>
            <p:ph type="body" sz="quarter" idx="48" hasCustomPrompt="1"/>
          </p:nvPr>
        </p:nvSpPr>
        <p:spPr>
          <a:xfrm>
            <a:off x="6692392"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9" name="Text Placeholder 5">
            <a:extLst>
              <a:ext uri="{FF2B5EF4-FFF2-40B4-BE49-F238E27FC236}">
                <a16:creationId xmlns:a16="http://schemas.microsoft.com/office/drawing/2014/main" id="{DCE69B5C-A8A5-46D1-A483-38AACC3C45AD}"/>
              </a:ext>
            </a:extLst>
          </p:cNvPr>
          <p:cNvSpPr>
            <a:spLocks noGrp="1"/>
          </p:cNvSpPr>
          <p:nvPr>
            <p:ph type="body" sz="quarter" idx="54" hasCustomPrompt="1"/>
          </p:nvPr>
        </p:nvSpPr>
        <p:spPr>
          <a:xfrm>
            <a:off x="6948424"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9" name="Bio 1">
            <a:extLst>
              <a:ext uri="{FF2B5EF4-FFF2-40B4-BE49-F238E27FC236}">
                <a16:creationId xmlns:a16="http://schemas.microsoft.com/office/drawing/2014/main" id="{C92D1B9E-3420-4156-8158-1F59E007A578}"/>
              </a:ext>
            </a:extLst>
          </p:cNvPr>
          <p:cNvSpPr>
            <a:spLocks noGrp="1"/>
          </p:cNvSpPr>
          <p:nvPr>
            <p:ph type="body" sz="quarter" idx="49" hasCustomPrompt="1"/>
          </p:nvPr>
        </p:nvSpPr>
        <p:spPr>
          <a:xfrm>
            <a:off x="6692392"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0" name="Picture Placeholder 1">
            <a:extLst>
              <a:ext uri="{FF2B5EF4-FFF2-40B4-BE49-F238E27FC236}">
                <a16:creationId xmlns:a16="http://schemas.microsoft.com/office/drawing/2014/main" id="{58B570CF-39E3-4FC3-A51F-FA349268FB90}"/>
              </a:ext>
            </a:extLst>
          </p:cNvPr>
          <p:cNvSpPr>
            <a:spLocks noGrp="1"/>
          </p:cNvSpPr>
          <p:nvPr>
            <p:ph type="pic" sz="quarter" idx="50" hasCustomPrompt="1"/>
          </p:nvPr>
        </p:nvSpPr>
        <p:spPr>
          <a:xfrm>
            <a:off x="9733788"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1" name="Name 1">
            <a:extLst>
              <a:ext uri="{FF2B5EF4-FFF2-40B4-BE49-F238E27FC236}">
                <a16:creationId xmlns:a16="http://schemas.microsoft.com/office/drawing/2014/main" id="{455380DC-A821-4B2B-8D93-C9758F7EE942}"/>
              </a:ext>
            </a:extLst>
          </p:cNvPr>
          <p:cNvSpPr>
            <a:spLocks noGrp="1"/>
          </p:cNvSpPr>
          <p:nvPr>
            <p:ph type="body" sz="quarter" idx="51" hasCustomPrompt="1"/>
          </p:nvPr>
        </p:nvSpPr>
        <p:spPr>
          <a:xfrm>
            <a:off x="9733788"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0" name="Text Placeholder 5">
            <a:extLst>
              <a:ext uri="{FF2B5EF4-FFF2-40B4-BE49-F238E27FC236}">
                <a16:creationId xmlns:a16="http://schemas.microsoft.com/office/drawing/2014/main" id="{EDE00998-ADFE-48AB-A1E9-450F0F6965E3}"/>
              </a:ext>
            </a:extLst>
          </p:cNvPr>
          <p:cNvSpPr>
            <a:spLocks noGrp="1"/>
          </p:cNvSpPr>
          <p:nvPr>
            <p:ph type="body" sz="quarter" idx="55" hasCustomPrompt="1"/>
          </p:nvPr>
        </p:nvSpPr>
        <p:spPr>
          <a:xfrm>
            <a:off x="9989820"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62" name="Bio 1">
            <a:extLst>
              <a:ext uri="{FF2B5EF4-FFF2-40B4-BE49-F238E27FC236}">
                <a16:creationId xmlns:a16="http://schemas.microsoft.com/office/drawing/2014/main" id="{A6AC17DD-B06C-498E-981B-098EF82E3982}"/>
              </a:ext>
            </a:extLst>
          </p:cNvPr>
          <p:cNvSpPr>
            <a:spLocks noGrp="1"/>
          </p:cNvSpPr>
          <p:nvPr>
            <p:ph type="body" sz="quarter" idx="52" hasCustomPrompt="1"/>
          </p:nvPr>
        </p:nvSpPr>
        <p:spPr>
          <a:xfrm>
            <a:off x="9733788"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 name="Slide Number Placeholder 1">
            <a:extLst>
              <a:ext uri="{FF2B5EF4-FFF2-40B4-BE49-F238E27FC236}">
                <a16:creationId xmlns:a16="http://schemas.microsoft.com/office/drawing/2014/main" id="{04998144-0708-45FA-9524-084E92DBB91C}"/>
              </a:ext>
            </a:extLst>
          </p:cNvPr>
          <p:cNvSpPr>
            <a:spLocks noGrp="1"/>
          </p:cNvSpPr>
          <p:nvPr>
            <p:ph type="sldNum" sz="quarter" idx="56"/>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7779870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5" name="Content">
            <a:extLst>
              <a:ext uri="{FF2B5EF4-FFF2-40B4-BE49-F238E27FC236}">
                <a16:creationId xmlns:a16="http://schemas.microsoft.com/office/drawing/2014/main" id="{3F54BA3E-11D3-4590-A654-0FFF12190E16}"/>
              </a:ext>
            </a:extLst>
          </p:cNvPr>
          <p:cNvSpPr>
            <a:spLocks noGrp="1"/>
          </p:cNvSpPr>
          <p:nvPr>
            <p:ph type="body" sz="quarter" idx="16" hasCustomPrompt="1"/>
          </p:nvPr>
        </p:nvSpPr>
        <p:spPr>
          <a:xfrm>
            <a:off x="457200" y="1308101"/>
            <a:ext cx="11279717" cy="4498975"/>
          </a:xfrm>
        </p:spPr>
        <p:txBody>
          <a:bodyPr tIns="18288">
            <a:normAutofit/>
          </a:bodyPr>
          <a:lstStyle>
            <a:lvl1pPr marL="347472" indent="-347472">
              <a:buNone/>
              <a:defRPr sz="1800" i="0"/>
            </a:lvl1pPr>
            <a:lvl2pPr marL="240030" indent="0">
              <a:buNone/>
              <a:defRPr sz="1800"/>
            </a:lvl2pPr>
            <a:lvl3pPr marL="480060" indent="0">
              <a:buNone/>
              <a:defRPr sz="1800"/>
            </a:lvl3pPr>
            <a:lvl4pPr marL="720090" indent="0">
              <a:buNone/>
              <a:defRPr sz="1800"/>
            </a:lvl4pPr>
            <a:lvl5pPr marL="960120" indent="0">
              <a:buNone/>
              <a:defRPr sz="1800"/>
            </a:lvl5pPr>
          </a:lstStyle>
          <a:p>
            <a:pPr lvl="0"/>
            <a:r>
              <a:rPr lang="en-US"/>
              <a:t>References are 18 point with a 0.5” hanging indent and follow APA 6th Edition guidelines.</a:t>
            </a:r>
          </a:p>
        </p:txBody>
      </p:sp>
      <p:sp>
        <p:nvSpPr>
          <p:cNvPr id="2" name="Slide Number Placeholder 1">
            <a:extLst>
              <a:ext uri="{FF2B5EF4-FFF2-40B4-BE49-F238E27FC236}">
                <a16:creationId xmlns:a16="http://schemas.microsoft.com/office/drawing/2014/main" id="{E995C5E7-0CCE-47F7-A686-953260412F61}"/>
              </a:ext>
            </a:extLst>
          </p:cNvPr>
          <p:cNvSpPr>
            <a:spLocks noGrp="1"/>
          </p:cNvSpPr>
          <p:nvPr>
            <p:ph type="sldNum" sz="quarter" idx="17"/>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090147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63296" y="886968"/>
            <a:ext cx="7022592" cy="2002536"/>
          </a:xfrm>
        </p:spPr>
        <p:txBody>
          <a:bodyPr anchor="b">
            <a:normAutofit/>
          </a:bodyPr>
          <a:lstStyle>
            <a:lvl1pPr algn="l">
              <a:defRPr sz="2400" b="0" cap="all" baseline="0">
                <a:solidFill>
                  <a:schemeClr val="bg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7"/>
            <a:ext cx="6939941" cy="1904895"/>
          </a:xfrm>
        </p:spPr>
        <p:txBody>
          <a:bodyPr>
            <a:normAutofit/>
          </a:bodyPr>
          <a:lstStyle>
            <a:lvl1pPr marL="0" indent="0" algn="l">
              <a:lnSpc>
                <a:spcPct val="14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Presenter’s Job Title</a:t>
            </a:r>
            <a:br>
              <a:rPr lang="en-US"/>
            </a:br>
            <a:r>
              <a:rPr lang="en-US"/>
              <a:t>+1.202.403.XXXX</a:t>
            </a:r>
            <a:br>
              <a:rPr lang="en-US"/>
            </a:br>
            <a:r>
              <a:rPr lang="en-US"/>
              <a:t>email.address@air.org</a:t>
            </a:r>
          </a:p>
        </p:txBody>
      </p:sp>
      <p:pic>
        <p:nvPicPr>
          <p:cNvPr id="9" name="Picture 8" descr="Logo of American Institutes for Research. Advancing Evidence. Improving Lives.">
            <a:extLst>
              <a:ext uri="{FF2B5EF4-FFF2-40B4-BE49-F238E27FC236}">
                <a16:creationId xmlns:a16="http://schemas.microsoft.com/office/drawing/2014/main" id="{F723C159-3BBE-C54D-9392-2FCBB0C4E7A9}"/>
              </a:ext>
            </a:extLst>
          </p:cNvPr>
          <p:cNvPicPr>
            <a:picLocks noChangeAspect="1"/>
          </p:cNvPicPr>
          <p:nvPr userDrawn="1"/>
        </p:nvPicPr>
        <p:blipFill>
          <a:blip r:embed="rId3"/>
          <a:stretch>
            <a:fillRect/>
          </a:stretch>
        </p:blipFill>
        <p:spPr>
          <a:xfrm>
            <a:off x="9018845" y="549516"/>
            <a:ext cx="2460879" cy="934403"/>
          </a:xfrm>
          <a:prstGeom prst="rect">
            <a:avLst/>
          </a:prstGeom>
        </p:spPr>
      </p:pic>
      <p:sp>
        <p:nvSpPr>
          <p:cNvPr id="10" name="TextBox 9">
            <a:extLst>
              <a:ext uri="{FF2B5EF4-FFF2-40B4-BE49-F238E27FC236}">
                <a16:creationId xmlns:a16="http://schemas.microsoft.com/office/drawing/2014/main" id="{6D35682F-2DFC-6D4A-9319-B6DB0F0EC6C2}"/>
              </a:ext>
            </a:extLst>
          </p:cNvPr>
          <p:cNvSpPr txBox="1"/>
          <p:nvPr userDrawn="1"/>
        </p:nvSpPr>
        <p:spPr>
          <a:xfrm>
            <a:off x="457200" y="5737218"/>
            <a:ext cx="6096000" cy="261610"/>
          </a:xfrm>
          <a:prstGeom prst="rect">
            <a:avLst/>
          </a:prstGeom>
          <a:noFill/>
        </p:spPr>
        <p:txBody>
          <a:bodyPr wrap="square" lIns="0" anchor="b">
            <a:spAutoFit/>
          </a:bodyPr>
          <a:lstStyle/>
          <a:p>
            <a:pPr algn="l"/>
            <a:r>
              <a:rPr lang="en-US" sz="1100" b="0" i="0" spc="150" dirty="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2"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457201"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2"/>
                </a:solidFill>
              </a:rPr>
              <a:t>Notice of Trademark: “American Institutes for Research” and “AIR” are registered trademarks. All other brand, product, or company names are trademarks or registered trademarks of their respective owners.</a:t>
            </a:r>
          </a:p>
          <a:p>
            <a:endParaRPr lang="en-US" sz="600" dirty="0">
              <a:solidFill>
                <a:schemeClr val="bg2"/>
              </a:solidFill>
            </a:endParaRPr>
          </a:p>
          <a:p>
            <a:r>
              <a:rPr lang="en-US" sz="600" dirty="0">
                <a:solidFill>
                  <a:schemeClr val="bg2"/>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171058" y="6522704"/>
            <a:ext cx="463268"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XXXXX_MO/21</a:t>
            </a:r>
          </a:p>
        </p:txBody>
      </p:sp>
    </p:spTree>
    <p:extLst>
      <p:ext uri="{BB962C8B-B14F-4D97-AF65-F5344CB8AC3E}">
        <p14:creationId xmlns:p14="http://schemas.microsoft.com/office/powerpoint/2010/main" val="2794856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63296"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800" baseline="0"/>
            </a:lvl1pPr>
            <a:lvl2pPr marL="171450" indent="-171450">
              <a:lnSpc>
                <a:spcPct val="105000"/>
              </a:lnSpc>
              <a:spcBef>
                <a:spcPts val="450"/>
              </a:spcBef>
              <a:buFont typeface="Arial" panose="020B0604020202020204" pitchFamily="34" charset="0"/>
              <a:buChar char="•"/>
              <a:defRPr sz="1800"/>
            </a:lvl2pPr>
            <a:lvl3pPr marL="342900" indent="-171450">
              <a:lnSpc>
                <a:spcPct val="105000"/>
              </a:lnSpc>
              <a:spcBef>
                <a:spcPts val="450"/>
              </a:spcBef>
              <a:buFont typeface="Calibri" panose="020F0502020204030204" pitchFamily="34" charset="0"/>
              <a:buChar char="–"/>
              <a:defRPr sz="1800"/>
            </a:lvl3pPr>
            <a:lvl4pPr marL="514350" indent="-171450">
              <a:lnSpc>
                <a:spcPct val="105000"/>
              </a:lnSpc>
              <a:spcBef>
                <a:spcPts val="450"/>
              </a:spcBef>
              <a:buFont typeface="Calibri" panose="020F0502020204030204" pitchFamily="34" charset="0"/>
              <a:buChar char="»"/>
              <a:defRPr sz="1800"/>
            </a:lvl4pPr>
            <a:lvl5pPr marL="685800" indent="-171450">
              <a:lnSpc>
                <a:spcPct val="105000"/>
              </a:lnSpc>
              <a:spcBef>
                <a:spcPts val="450"/>
              </a:spcBef>
              <a:buSzPct val="110000"/>
              <a:buFont typeface="Arial" panose="020B0604020202020204" pitchFamily="34" charset="0"/>
              <a:buChar char="•"/>
              <a:defRPr sz="1800"/>
            </a:lvl5pPr>
            <a:lvl6pPr marL="857250" indent="-171450">
              <a:lnSpc>
                <a:spcPct val="105000"/>
              </a:lnSpc>
              <a:spcBef>
                <a:spcPts val="450"/>
              </a:spcBef>
              <a:buFont typeface="Calibri" panose="020F0502020204030204" pitchFamily="34" charset="0"/>
              <a:buChar char="–"/>
              <a:defRPr sz="18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45EA419-568C-4AC6-9D01-46EE7DB162DF}"/>
              </a:ext>
            </a:extLst>
          </p:cNvPr>
          <p:cNvSpPr>
            <a:spLocks noGrp="1"/>
          </p:cNvSpPr>
          <p:nvPr>
            <p:ph type="sldNum" sz="quarter" idx="15"/>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63847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ta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20749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DRAFT: NOT FOR DISTRIBUTION</a:t>
            </a:r>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559480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1"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3">
            <a:extLst>
              <a:ext uri="{FF2B5EF4-FFF2-40B4-BE49-F238E27FC236}">
                <a16:creationId xmlns:a16="http://schemas.microsoft.com/office/drawing/2014/main" id="{01599495-C9B8-4C2D-9C15-1666A27035A9}"/>
              </a:ext>
            </a:extLst>
          </p:cNvPr>
          <p:cNvSpPr>
            <a:spLocks noGrp="1"/>
          </p:cNvSpPr>
          <p:nvPr>
            <p:ph type="sldNum" sz="quarter" idx="16"/>
          </p:nvPr>
        </p:nvSpPr>
        <p:spPr>
          <a:xfrm>
            <a:off x="457200" y="6363147"/>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372331791"/>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407621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image" Target="../media/image13.png"/><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11/1/2022</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dirty="0"/>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68" r:id="rId8"/>
    <p:sldLayoutId id="2147483703" r:id="rId9"/>
    <p:sldLayoutId id="2147483769"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53B3F">
            <a:alpha val="99000"/>
          </a:srgbClr>
        </a:solidFill>
        <a:effectLst/>
      </p:bgPr>
    </p:bg>
    <p:spTree>
      <p:nvGrpSpPr>
        <p:cNvPr id="1" name=""/>
        <p:cNvGrpSpPr/>
        <p:nvPr/>
      </p:nvGrpSpPr>
      <p:grpSpPr>
        <a:xfrm>
          <a:off x="0" y="0"/>
          <a:ext cx="0" cy="0"/>
          <a:chOff x="0" y="0"/>
          <a:chExt cx="0" cy="0"/>
        </a:xfrm>
      </p:grpSpPr>
      <p:sp>
        <p:nvSpPr>
          <p:cNvPr id="7" name="Chevron 6"/>
          <p:cNvSpPr/>
          <p:nvPr userDrawn="1"/>
        </p:nvSpPr>
        <p:spPr>
          <a:xfrm>
            <a:off x="1906566"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1" name="Chevron 10"/>
          <p:cNvSpPr/>
          <p:nvPr userDrawn="1"/>
        </p:nvSpPr>
        <p:spPr>
          <a:xfrm>
            <a:off x="5337120"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Placeholder 1"/>
          <p:cNvSpPr>
            <a:spLocks noGrp="1"/>
          </p:cNvSpPr>
          <p:nvPr>
            <p:ph type="title"/>
          </p:nvPr>
        </p:nvSpPr>
        <p:spPr>
          <a:xfrm>
            <a:off x="657224" y="499533"/>
            <a:ext cx="10772775" cy="14027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6"/>
          <p:cNvSpPr>
            <a:spLocks noGrp="1"/>
          </p:cNvSpPr>
          <p:nvPr>
            <p:ph type="sldNum" sz="quarter" idx="4"/>
          </p:nvPr>
        </p:nvSpPr>
        <p:spPr>
          <a:xfrm>
            <a:off x="5351927" y="6276001"/>
            <a:ext cx="1285453" cy="354563"/>
          </a:xfrm>
          <a:prstGeom prst="rect">
            <a:avLst/>
          </a:prstGeom>
          <a:noFill/>
        </p:spPr>
        <p:txBody>
          <a:bodyPr anchor="ctr"/>
          <a:lstStyle>
            <a:lvl1pPr algn="ctr">
              <a:defRPr sz="1400">
                <a:solidFill>
                  <a:srgbClr val="FFFFFF">
                    <a:alpha val="50000"/>
                  </a:srgbClr>
                </a:solidFill>
                <a:latin typeface="Open Sans" panose="020B0606030504020204" pitchFamily="34" charset="0"/>
                <a:ea typeface="Open Sans" panose="020B0606030504020204" pitchFamily="34" charset="0"/>
                <a:cs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333438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b="1" kern="1200" spc="-120" baseline="0">
          <a:solidFill>
            <a:srgbClr val="CAA66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026321"/>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93F18-05D7-4F8F-B650-5DE277837B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CCF92D-54D6-4306-A55D-4ACEA7655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F5BF0-FFC3-4D5D-9EE0-582FA0932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C4FF3-F8BC-4B1B-90B0-369B0051A82B}" type="datetimeFigureOut">
              <a:rPr lang="en-US" smtClean="0"/>
              <a:t>11/1/2022</a:t>
            </a:fld>
            <a:endParaRPr lang="en-US" dirty="0"/>
          </a:p>
        </p:txBody>
      </p:sp>
      <p:sp>
        <p:nvSpPr>
          <p:cNvPr id="5" name="Footer Placeholder 4">
            <a:extLst>
              <a:ext uri="{FF2B5EF4-FFF2-40B4-BE49-F238E27FC236}">
                <a16:creationId xmlns:a16="http://schemas.microsoft.com/office/drawing/2014/main" id="{671AFE0C-90D8-41E2-B697-1D65EBB46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0D7CFA-3346-4A56-979C-E97AD5B1C7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F136B-8E2A-4289-8174-8DE8A38B8FD4}" type="slidenum">
              <a:rPr lang="en-US" smtClean="0"/>
              <a:t>‹#›</a:t>
            </a:fld>
            <a:endParaRPr lang="en-US" dirty="0"/>
          </a:p>
        </p:txBody>
      </p:sp>
    </p:spTree>
    <p:extLst>
      <p:ext uri="{BB962C8B-B14F-4D97-AF65-F5344CB8AC3E}">
        <p14:creationId xmlns:p14="http://schemas.microsoft.com/office/powerpoint/2010/main" val="325019819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78992"/>
          </a:xfrm>
          <a:prstGeom prst="rect">
            <a:avLst/>
          </a:prstGeom>
        </p:spPr>
        <p:txBody>
          <a:bodyPr vert="horz" lIns="0" tIns="0" rIns="0" bIns="0" rtlCol="0" anchor="b" anchorCtr="0">
            <a:normAutofit/>
          </a:bodyPr>
          <a:lstStyle/>
          <a:p>
            <a:r>
              <a:rPr lang="en-US"/>
              <a:t>Click to edit Master title style</a:t>
            </a:r>
          </a:p>
        </p:txBody>
      </p:sp>
      <p:pic>
        <p:nvPicPr>
          <p:cNvPr id="11" name="Picture 10">
            <a:extLst>
              <a:ext uri="{FF2B5EF4-FFF2-40B4-BE49-F238E27FC236}">
                <a16:creationId xmlns:a16="http://schemas.microsoft.com/office/drawing/2014/main" id="{3690C310-5598-47F6-9010-7C76AEE080C0}"/>
              </a:ext>
            </a:extLst>
          </p:cNvPr>
          <p:cNvPicPr>
            <a:picLocks noChangeAspect="1"/>
          </p:cNvPicPr>
          <p:nvPr userDrawn="1"/>
        </p:nvPicPr>
        <p:blipFill>
          <a:blip r:embed="rId23"/>
          <a:stretch>
            <a:fillRect/>
          </a:stretch>
        </p:blipFill>
        <p:spPr>
          <a:xfrm>
            <a:off x="10248202" y="6381749"/>
            <a:ext cx="1328420" cy="304800"/>
          </a:xfrm>
          <a:prstGeom prst="rect">
            <a:avLst/>
          </a:prstGeom>
        </p:spPr>
      </p:pic>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463426"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457201" y="6414903"/>
            <a:ext cx="345393" cy="261610"/>
          </a:xfrm>
          <a:prstGeom prst="rect">
            <a:avLst/>
          </a:prstGeom>
        </p:spPr>
        <p:txBody>
          <a:bodyPr vert="horz" wrap="none" lIns="0" tIns="45720" rIns="91440" bIns="45720" rtlCol="0" anchor="ctr">
            <a:noAutofit/>
          </a:bodyPr>
          <a:lstStyle>
            <a:lvl1pPr algn="r">
              <a:defRPr sz="1100">
                <a:solidFill>
                  <a:schemeClr val="bg2"/>
                </a:solidFill>
              </a:defRPr>
            </a:lvl1pPr>
          </a:lstStyle>
          <a:p>
            <a:fld id="{7E1341B0-7904-4148-9082-6535FE1E4D20}" type="slidenum">
              <a:rPr lang="en-US" smtClean="0"/>
              <a:pPr/>
              <a:t>‹#›</a:t>
            </a:fld>
            <a:endParaRPr lang="en-US" dirty="0"/>
          </a:p>
        </p:txBody>
      </p:sp>
      <p:sp>
        <p:nvSpPr>
          <p:cNvPr id="4" name="AIR.org">
            <a:extLst>
              <a:ext uri="{FF2B5EF4-FFF2-40B4-BE49-F238E27FC236}">
                <a16:creationId xmlns:a16="http://schemas.microsoft.com/office/drawing/2014/main" id="{514600ED-737F-4132-8905-51F0AF66D67C}"/>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Tree>
    <p:extLst>
      <p:ext uri="{BB962C8B-B14F-4D97-AF65-F5344CB8AC3E}">
        <p14:creationId xmlns:p14="http://schemas.microsoft.com/office/powerpoint/2010/main" val="151079078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Lst>
  <p:hf hd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600" kern="1200">
          <a:solidFill>
            <a:schemeClr val="tx1"/>
          </a:solidFill>
          <a:latin typeface="+mn-lt"/>
          <a:ea typeface="+mn-ea"/>
          <a:cs typeface="+mn-cs"/>
        </a:defRPr>
      </a:lvl1pPr>
      <a:lvl2pPr marL="0" algn="l" defTabSz="685800" rtl="0" eaLnBrk="1" latinLnBrk="0" hangingPunct="1">
        <a:defRPr sz="1600" kern="1200">
          <a:solidFill>
            <a:schemeClr val="tx1"/>
          </a:solidFill>
          <a:latin typeface="+mn-lt"/>
          <a:ea typeface="+mn-ea"/>
          <a:cs typeface="+mn-cs"/>
        </a:defRPr>
      </a:lvl2pPr>
      <a:lvl3pPr marL="342900" algn="l" defTabSz="685800" rtl="0" eaLnBrk="1" latinLnBrk="0" hangingPunct="1">
        <a:defRPr sz="1600" kern="1200">
          <a:solidFill>
            <a:schemeClr val="tx1"/>
          </a:solidFill>
          <a:latin typeface="+mn-lt"/>
          <a:ea typeface="+mn-ea"/>
          <a:cs typeface="+mn-cs"/>
        </a:defRPr>
      </a:lvl3pPr>
      <a:lvl4pPr marL="685800" algn="l" defTabSz="685800" rtl="0" eaLnBrk="1" latinLnBrk="0" hangingPunct="1">
        <a:defRPr sz="1600" kern="1200">
          <a:solidFill>
            <a:schemeClr val="tx1"/>
          </a:solidFill>
          <a:latin typeface="+mn-lt"/>
          <a:ea typeface="+mn-ea"/>
          <a:cs typeface="+mn-cs"/>
        </a:defRPr>
      </a:lvl4pPr>
      <a:lvl5pPr marL="1028700" algn="l" defTabSz="685800" rtl="0" eaLnBrk="1" latinLnBrk="0" hangingPunct="1">
        <a:defRPr sz="1600" kern="1200">
          <a:solidFill>
            <a:schemeClr val="tx1"/>
          </a:solidFill>
          <a:latin typeface="+mn-lt"/>
          <a:ea typeface="+mn-ea"/>
          <a:cs typeface="+mn-cs"/>
        </a:defRPr>
      </a:lvl5pPr>
      <a:lvl6pPr marL="1371600" algn="l" defTabSz="685800" rtl="0" eaLnBrk="1" latinLnBrk="0" hangingPunct="1">
        <a:defRPr sz="1600" kern="1200">
          <a:solidFill>
            <a:schemeClr val="tx1"/>
          </a:solidFill>
          <a:latin typeface="+mn-lt"/>
          <a:ea typeface="+mn-ea"/>
          <a:cs typeface="+mn-cs"/>
        </a:defRPr>
      </a:lvl6pPr>
      <a:lvl7pPr marL="1714500" algn="l" defTabSz="685800" rtl="0" eaLnBrk="1" latinLnBrk="0" hangingPunct="1">
        <a:defRPr sz="1600" kern="1200">
          <a:solidFill>
            <a:schemeClr val="tx1"/>
          </a:solidFill>
          <a:latin typeface="+mn-lt"/>
          <a:ea typeface="+mn-ea"/>
          <a:cs typeface="+mn-cs"/>
        </a:defRPr>
      </a:lvl7pPr>
      <a:lvl8pPr marL="2057400" algn="l" defTabSz="685800" rtl="0" eaLnBrk="1" latinLnBrk="0" hangingPunct="1">
        <a:defRPr sz="1600" kern="1200">
          <a:solidFill>
            <a:schemeClr val="tx1"/>
          </a:solidFill>
          <a:latin typeface="+mn-lt"/>
          <a:ea typeface="+mn-ea"/>
          <a:cs typeface="+mn-cs"/>
        </a:defRPr>
      </a:lvl8pPr>
      <a:lvl9pPr marL="2400300" algn="l" defTabSz="68580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c.texas.gov/adult-education-literacy-advisory-committ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01944" y="2743541"/>
            <a:ext cx="8691106" cy="1373070"/>
          </a:xfrm>
        </p:spPr>
        <p:txBody>
          <a:bodyPr anchor="ctr"/>
          <a:lstStyle/>
          <a:p>
            <a:pPr algn="ctr"/>
            <a:r>
              <a:rPr lang="en-US" sz="3600" dirty="0"/>
              <a:t>Adult Education &amp; Literacy</a:t>
            </a:r>
            <a:br>
              <a:rPr lang="en-US" sz="3600" dirty="0"/>
            </a:br>
            <a:r>
              <a:rPr lang="en-US" sz="3600" dirty="0"/>
              <a:t>Advisory Committee Meeting</a:t>
            </a:r>
            <a:br>
              <a:rPr lang="en-US" sz="3600" dirty="0"/>
            </a:br>
            <a:r>
              <a:rPr lang="en-US" sz="3600" dirty="0"/>
              <a:t>(Virtual)</a:t>
            </a:r>
          </a:p>
        </p:txBody>
      </p:sp>
      <p:sp>
        <p:nvSpPr>
          <p:cNvPr id="9" name="Text Placeholder 8"/>
          <p:cNvSpPr>
            <a:spLocks noGrp="1"/>
          </p:cNvSpPr>
          <p:nvPr>
            <p:ph type="body" sz="quarter" idx="12"/>
          </p:nvPr>
        </p:nvSpPr>
        <p:spPr/>
        <p:txBody>
          <a:bodyPr anchor="ctr"/>
          <a:lstStyle/>
          <a:p>
            <a:pPr algn="ctr"/>
            <a:r>
              <a:rPr lang="en-US" sz="2400" dirty="0">
                <a:solidFill>
                  <a:schemeClr val="bg1"/>
                </a:solidFill>
                <a:latin typeface="Verdana"/>
                <a:ea typeface="Verdana"/>
                <a:cs typeface="Verdana"/>
              </a:rPr>
              <a:t>Wednesday</a:t>
            </a:r>
            <a:endParaRPr lang="en-US" dirty="0">
              <a:solidFill>
                <a:schemeClr val="bg1"/>
              </a:solidFill>
            </a:endParaRPr>
          </a:p>
          <a:p>
            <a:pPr algn="ctr"/>
            <a:r>
              <a:rPr lang="en-US" sz="2400" dirty="0">
                <a:solidFill>
                  <a:schemeClr val="bg1"/>
                </a:solidFill>
                <a:latin typeface="Verdana"/>
                <a:ea typeface="Verdana"/>
                <a:cs typeface="Verdana"/>
              </a:rPr>
              <a:t>Oct. 19, 2022</a:t>
            </a:r>
            <a:endParaRPr lang="en-US" dirty="0">
              <a:solidFill>
                <a:schemeClr val="bg1"/>
              </a:solidFill>
            </a:endParaRPr>
          </a:p>
          <a:p>
            <a:pPr algn="ctr"/>
            <a:r>
              <a:rPr lang="en-US" sz="2400" dirty="0">
                <a:solidFill>
                  <a:schemeClr val="bg1"/>
                </a:solidFill>
                <a:latin typeface="Verdana"/>
                <a:ea typeface="Verdana"/>
                <a:cs typeface="Verdana"/>
              </a:rPr>
              <a:t>1:30 pm CST</a:t>
            </a:r>
          </a:p>
        </p:txBody>
      </p:sp>
      <p:sp>
        <p:nvSpPr>
          <p:cNvPr id="6" name="Footer Placeholder 4">
            <a:extLst>
              <a:ext uri="{FF2B5EF4-FFF2-40B4-BE49-F238E27FC236}">
                <a16:creationId xmlns:a16="http://schemas.microsoft.com/office/drawing/2014/main" id="{4FD06684-182E-4AC4-8ADA-6FEF1A591FF4}"/>
              </a:ext>
            </a:extLst>
          </p:cNvPr>
          <p:cNvSpPr>
            <a:spLocks noGrp="1"/>
          </p:cNvSpPr>
          <p:nvPr>
            <p:ph type="ftr" sz="quarter" idx="11"/>
          </p:nvPr>
        </p:nvSpPr>
        <p:spPr>
          <a:xfrm>
            <a:off x="0" y="6253316"/>
            <a:ext cx="12192000" cy="604684"/>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000" dirty="0">
                <a:hlinkClick r:id="rId3">
                  <a:extLst>
                    <a:ext uri="{A12FA001-AC4F-418D-AE19-62706E023703}">
                      <ahyp:hlinkClr xmlns:ahyp="http://schemas.microsoft.com/office/drawing/2018/hyperlinkcolor" val="tx"/>
                    </a:ext>
                  </a:extLst>
                </a:hlinkClick>
              </a:rPr>
              <a:t>Agenda &amp; Meeting Materials can be found at: </a:t>
            </a:r>
            <a:br>
              <a:rPr lang="en-US" sz="2000" dirty="0">
                <a:hlinkClick r:id="rId3">
                  <a:extLst>
                    <a:ext uri="{A12FA001-AC4F-418D-AE19-62706E023703}">
                      <ahyp:hlinkClr xmlns:ahyp="http://schemas.microsoft.com/office/drawing/2018/hyperlinkcolor" val="tx"/>
                    </a:ext>
                  </a:extLst>
                </a:hlinkClick>
              </a:rPr>
            </a:br>
            <a:r>
              <a:rPr lang="en-US" sz="2000" dirty="0">
                <a:hlinkClick r:id="rId3">
                  <a:extLst>
                    <a:ext uri="{A12FA001-AC4F-418D-AE19-62706E023703}">
                      <ahyp:hlinkClr xmlns:ahyp="http://schemas.microsoft.com/office/drawing/2018/hyperlinkcolor" val="tx"/>
                    </a:ext>
                  </a:extLst>
                </a:hlinkClick>
              </a:rPr>
              <a:t>https://www.twc.texas.gov/adult-education-literacy-advisory-committee</a:t>
            </a:r>
            <a:r>
              <a:rPr lang="en-US" sz="2000" dirty="0"/>
              <a:t> </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5DCC6-C881-4771-8315-1E532FF80FF5}"/>
              </a:ext>
            </a:extLst>
          </p:cNvPr>
          <p:cNvSpPr>
            <a:spLocks noGrp="1"/>
          </p:cNvSpPr>
          <p:nvPr>
            <p:ph type="title"/>
          </p:nvPr>
        </p:nvSpPr>
        <p:spPr/>
        <p:txBody>
          <a:bodyPr/>
          <a:lstStyle/>
          <a:p>
            <a:r>
              <a:rPr lang="en-US" dirty="0"/>
              <a:t>AEL Committee Discussion</a:t>
            </a:r>
          </a:p>
        </p:txBody>
      </p:sp>
      <p:sp>
        <p:nvSpPr>
          <p:cNvPr id="5" name="Text Placeholder 4">
            <a:extLst>
              <a:ext uri="{FF2B5EF4-FFF2-40B4-BE49-F238E27FC236}">
                <a16:creationId xmlns:a16="http://schemas.microsoft.com/office/drawing/2014/main" id="{765EBE89-43B2-44A2-AB3C-7E80ED67E047}"/>
              </a:ext>
            </a:extLst>
          </p:cNvPr>
          <p:cNvSpPr>
            <a:spLocks noGrp="1"/>
          </p:cNvSpPr>
          <p:nvPr>
            <p:ph type="body" idx="1"/>
          </p:nvPr>
        </p:nvSpPr>
        <p:spPr/>
        <p:txBody>
          <a:bodyPr>
            <a:normAutofit/>
          </a:bodyPr>
          <a:lstStyle/>
          <a:p>
            <a:r>
              <a:rPr lang="en-US" sz="2400" dirty="0"/>
              <a:t>Presiding Officer – Steve Banta, </a:t>
            </a:r>
            <a:r>
              <a:rPr lang="en-US" sz="2400" i="1" dirty="0"/>
              <a:t>Literacy Texas</a:t>
            </a:r>
          </a:p>
        </p:txBody>
      </p:sp>
    </p:spTree>
    <p:extLst>
      <p:ext uri="{BB962C8B-B14F-4D97-AF65-F5344CB8AC3E}">
        <p14:creationId xmlns:p14="http://schemas.microsoft.com/office/powerpoint/2010/main" val="376827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589B-95A0-4B82-884C-F78495DDDAB4}"/>
              </a:ext>
            </a:extLst>
          </p:cNvPr>
          <p:cNvSpPr>
            <a:spLocks noGrp="1"/>
          </p:cNvSpPr>
          <p:nvPr>
            <p:ph type="title"/>
          </p:nvPr>
        </p:nvSpPr>
        <p:spPr/>
        <p:txBody>
          <a:bodyPr/>
          <a:lstStyle/>
          <a:p>
            <a:r>
              <a:rPr lang="en-US" dirty="0"/>
              <a:t>Roll Call Advisory Committee</a:t>
            </a:r>
          </a:p>
        </p:txBody>
      </p:sp>
      <p:graphicFrame>
        <p:nvGraphicFramePr>
          <p:cNvPr id="3" name="Table 3">
            <a:extLst>
              <a:ext uri="{FF2B5EF4-FFF2-40B4-BE49-F238E27FC236}">
                <a16:creationId xmlns:a16="http://schemas.microsoft.com/office/drawing/2014/main" id="{8EEBB621-38A8-901B-702E-49B54D7D22E9}"/>
              </a:ext>
            </a:extLst>
          </p:cNvPr>
          <p:cNvGraphicFramePr>
            <a:graphicFrameLocks noGrp="1"/>
          </p:cNvGraphicFramePr>
          <p:nvPr>
            <p:extLst>
              <p:ext uri="{D42A27DB-BD31-4B8C-83A1-F6EECF244321}">
                <p14:modId xmlns:p14="http://schemas.microsoft.com/office/powerpoint/2010/main" val="3807270471"/>
              </p:ext>
            </p:extLst>
          </p:nvPr>
        </p:nvGraphicFramePr>
        <p:xfrm>
          <a:off x="0" y="2182090"/>
          <a:ext cx="12055730" cy="4339893"/>
        </p:xfrm>
        <a:graphic>
          <a:graphicData uri="http://schemas.openxmlformats.org/drawingml/2006/table">
            <a:tbl>
              <a:tblPr firstRow="1" bandRow="1">
                <a:tableStyleId>{5C22544A-7EE6-4342-B048-85BDC9FD1C3A}</a:tableStyleId>
              </a:tblPr>
              <a:tblGrid>
                <a:gridCol w="2305878">
                  <a:extLst>
                    <a:ext uri="{9D8B030D-6E8A-4147-A177-3AD203B41FA5}">
                      <a16:colId xmlns:a16="http://schemas.microsoft.com/office/drawing/2014/main" val="1684206272"/>
                    </a:ext>
                  </a:extLst>
                </a:gridCol>
                <a:gridCol w="1580322">
                  <a:extLst>
                    <a:ext uri="{9D8B030D-6E8A-4147-A177-3AD203B41FA5}">
                      <a16:colId xmlns:a16="http://schemas.microsoft.com/office/drawing/2014/main" val="4139297527"/>
                    </a:ext>
                  </a:extLst>
                </a:gridCol>
                <a:gridCol w="1858617">
                  <a:extLst>
                    <a:ext uri="{9D8B030D-6E8A-4147-A177-3AD203B41FA5}">
                      <a16:colId xmlns:a16="http://schemas.microsoft.com/office/drawing/2014/main" val="2344958592"/>
                    </a:ext>
                  </a:extLst>
                </a:gridCol>
                <a:gridCol w="4428828">
                  <a:extLst>
                    <a:ext uri="{9D8B030D-6E8A-4147-A177-3AD203B41FA5}">
                      <a16:colId xmlns:a16="http://schemas.microsoft.com/office/drawing/2014/main" val="2721594201"/>
                    </a:ext>
                  </a:extLst>
                </a:gridCol>
                <a:gridCol w="1882085">
                  <a:extLst>
                    <a:ext uri="{9D8B030D-6E8A-4147-A177-3AD203B41FA5}">
                      <a16:colId xmlns:a16="http://schemas.microsoft.com/office/drawing/2014/main" val="2002440978"/>
                    </a:ext>
                  </a:extLst>
                </a:gridCol>
              </a:tblGrid>
              <a:tr h="396067">
                <a:tc>
                  <a:txBody>
                    <a:bodyPr/>
                    <a:lstStyle/>
                    <a:p>
                      <a:r>
                        <a:rPr lang="en-US" dirty="0"/>
                        <a:t>Member</a:t>
                      </a:r>
                    </a:p>
                  </a:txBody>
                  <a:tcPr/>
                </a:tc>
                <a:tc>
                  <a:txBody>
                    <a:bodyPr/>
                    <a:lstStyle/>
                    <a:p>
                      <a:r>
                        <a:rPr lang="en-US" dirty="0"/>
                        <a:t>Location</a:t>
                      </a:r>
                    </a:p>
                  </a:txBody>
                  <a:tcPr/>
                </a:tc>
                <a:tc>
                  <a:txBody>
                    <a:bodyPr/>
                    <a:lstStyle/>
                    <a:p>
                      <a:r>
                        <a:rPr lang="en-US" dirty="0"/>
                        <a:t>Representing</a:t>
                      </a:r>
                    </a:p>
                  </a:txBody>
                  <a:tcPr/>
                </a:tc>
                <a:tc>
                  <a:txBody>
                    <a:bodyPr/>
                    <a:lstStyle/>
                    <a:p>
                      <a:r>
                        <a:rPr lang="en-US" dirty="0"/>
                        <a:t>Affiliation</a:t>
                      </a:r>
                    </a:p>
                  </a:txBody>
                  <a:tcPr/>
                </a:tc>
                <a:tc>
                  <a:txBody>
                    <a:bodyPr/>
                    <a:lstStyle/>
                    <a:p>
                      <a:r>
                        <a:rPr lang="en-US" dirty="0"/>
                        <a:t>Term Expires</a:t>
                      </a:r>
                    </a:p>
                  </a:txBody>
                  <a:tcPr/>
                </a:tc>
                <a:extLst>
                  <a:ext uri="{0D108BD9-81ED-4DB2-BD59-A6C34878D82A}">
                    <a16:rowId xmlns:a16="http://schemas.microsoft.com/office/drawing/2014/main" val="349667246"/>
                  </a:ext>
                </a:extLst>
              </a:tr>
              <a:tr h="682584">
                <a:tc>
                  <a:txBody>
                    <a:bodyPr/>
                    <a:lstStyle/>
                    <a:p>
                      <a:r>
                        <a:rPr lang="en-US" dirty="0"/>
                        <a:t>Steve Banta </a:t>
                      </a:r>
                      <a:br>
                        <a:rPr lang="en-US" dirty="0"/>
                      </a:br>
                      <a:r>
                        <a:rPr lang="en-US" sz="1600" dirty="0"/>
                        <a:t>(Presiding Officer)</a:t>
                      </a:r>
                    </a:p>
                  </a:txBody>
                  <a:tcPr/>
                </a:tc>
                <a:tc>
                  <a:txBody>
                    <a:bodyPr/>
                    <a:lstStyle/>
                    <a:p>
                      <a:r>
                        <a:rPr lang="en-US" dirty="0"/>
                        <a:t>Dallas/ </a:t>
                      </a:r>
                      <a:br>
                        <a:rPr lang="en-US" dirty="0"/>
                      </a:br>
                      <a:r>
                        <a:rPr lang="en-US" dirty="0"/>
                        <a:t>Fort Worth</a:t>
                      </a:r>
                    </a:p>
                  </a:txBody>
                  <a:tcPr/>
                </a:tc>
                <a:tc>
                  <a:txBody>
                    <a:bodyPr/>
                    <a:lstStyle/>
                    <a:p>
                      <a:r>
                        <a:rPr lang="en-US" dirty="0"/>
                        <a:t>Nonprofit</a:t>
                      </a:r>
                    </a:p>
                  </a:txBody>
                  <a:tcPr/>
                </a:tc>
                <a:tc>
                  <a:txBody>
                    <a:bodyPr/>
                    <a:lstStyle/>
                    <a:p>
                      <a:pPr lvl="0">
                        <a:buNone/>
                      </a:pPr>
                      <a:r>
                        <a:rPr lang="en-US" sz="1800" b="0" i="0" u="none" strike="noStrike" noProof="0" dirty="0">
                          <a:latin typeface="Trebuchet MS"/>
                        </a:rPr>
                        <a:t>Executive Director, Literacy Texas</a:t>
                      </a:r>
                      <a:endParaRPr lang="en-US" dirty="0"/>
                    </a:p>
                  </a:txBody>
                  <a:tcPr/>
                </a:tc>
                <a:tc>
                  <a:txBody>
                    <a:bodyPr/>
                    <a:lstStyle/>
                    <a:p>
                      <a:r>
                        <a:rPr lang="en-US" dirty="0"/>
                        <a:t>December 2023</a:t>
                      </a:r>
                    </a:p>
                  </a:txBody>
                  <a:tcPr/>
                </a:tc>
                <a:extLst>
                  <a:ext uri="{0D108BD9-81ED-4DB2-BD59-A6C34878D82A}">
                    <a16:rowId xmlns:a16="http://schemas.microsoft.com/office/drawing/2014/main" val="860904882"/>
                  </a:ext>
                </a:extLst>
              </a:tr>
              <a:tr h="716292">
                <a:tc>
                  <a:txBody>
                    <a:bodyPr/>
                    <a:lstStyle/>
                    <a:p>
                      <a:r>
                        <a:rPr lang="en-US" dirty="0"/>
                        <a:t>Rita Hernandez</a:t>
                      </a:r>
                    </a:p>
                  </a:txBody>
                  <a:tcPr/>
                </a:tc>
                <a:tc>
                  <a:txBody>
                    <a:bodyPr/>
                    <a:lstStyle/>
                    <a:p>
                      <a:r>
                        <a:rPr lang="en-US" dirty="0"/>
                        <a:t>Brownsville</a:t>
                      </a:r>
                    </a:p>
                  </a:txBody>
                  <a:tcPr/>
                </a:tc>
                <a:tc>
                  <a:txBody>
                    <a:bodyPr/>
                    <a:lstStyle/>
                    <a:p>
                      <a:r>
                        <a:rPr lang="en-US" dirty="0"/>
                        <a:t>Nonprofit/</a:t>
                      </a:r>
                      <a:br>
                        <a:rPr lang="en-US" dirty="0"/>
                      </a:br>
                      <a:r>
                        <a:rPr lang="en-US" dirty="0"/>
                        <a:t>Career School</a:t>
                      </a:r>
                    </a:p>
                  </a:txBody>
                  <a:tcPr/>
                </a:tc>
                <a:tc>
                  <a:txBody>
                    <a:bodyPr/>
                    <a:lstStyle/>
                    <a:p>
                      <a:pPr lvl="0">
                        <a:buNone/>
                      </a:pPr>
                      <a:r>
                        <a:rPr lang="en-US" sz="1800" b="0" i="0" u="none" strike="noStrike" noProof="0" dirty="0">
                          <a:latin typeface="Trebuchet MS"/>
                        </a:rPr>
                        <a:t>President, </a:t>
                      </a:r>
                      <a:br>
                        <a:rPr lang="en-US" sz="1800" b="0" i="0" u="none" strike="noStrike" noProof="0" dirty="0">
                          <a:latin typeface="Trebuchet MS"/>
                        </a:rPr>
                      </a:br>
                      <a:r>
                        <a:rPr lang="en-US" sz="1800" b="0" i="0" u="none" strike="noStrike" noProof="0" dirty="0">
                          <a:latin typeface="Trebuchet MS"/>
                        </a:rPr>
                        <a:t>Cameron County Education Initiative</a:t>
                      </a:r>
                      <a:endParaRPr lang="en-US" dirty="0"/>
                    </a:p>
                  </a:txBody>
                  <a:tcPr/>
                </a:tc>
                <a:tc>
                  <a:txBody>
                    <a:bodyPr/>
                    <a:lstStyle/>
                    <a:p>
                      <a:r>
                        <a:rPr lang="en-US" dirty="0"/>
                        <a:t>April 2023</a:t>
                      </a:r>
                    </a:p>
                  </a:txBody>
                  <a:tcPr/>
                </a:tc>
                <a:extLst>
                  <a:ext uri="{0D108BD9-81ED-4DB2-BD59-A6C34878D82A}">
                    <a16:rowId xmlns:a16="http://schemas.microsoft.com/office/drawing/2014/main" val="1211766655"/>
                  </a:ext>
                </a:extLst>
              </a:tr>
              <a:tr h="741574">
                <a:tc>
                  <a:txBody>
                    <a:bodyPr/>
                    <a:lstStyle/>
                    <a:p>
                      <a:r>
                        <a:rPr lang="en-US" dirty="0"/>
                        <a:t>Jauneen Maldonado</a:t>
                      </a:r>
                    </a:p>
                  </a:txBody>
                  <a:tcPr/>
                </a:tc>
                <a:tc>
                  <a:txBody>
                    <a:bodyPr/>
                    <a:lstStyle/>
                    <a:p>
                      <a:r>
                        <a:rPr lang="en-US" dirty="0"/>
                        <a:t>Fort Worth</a:t>
                      </a:r>
                    </a:p>
                  </a:txBody>
                  <a:tcPr/>
                </a:tc>
                <a:tc>
                  <a:txBody>
                    <a:bodyPr/>
                    <a:lstStyle/>
                    <a:p>
                      <a:r>
                        <a:rPr lang="en-US" dirty="0"/>
                        <a:t>Workforce Board</a:t>
                      </a:r>
                    </a:p>
                  </a:txBody>
                  <a:tcPr/>
                </a:tc>
                <a:tc>
                  <a:txBody>
                    <a:bodyPr/>
                    <a:lstStyle/>
                    <a:p>
                      <a:pPr lvl="0">
                        <a:buNone/>
                      </a:pPr>
                      <a:r>
                        <a:rPr lang="en-US" sz="1800" b="0" i="0" u="none" strike="noStrike" noProof="0" dirty="0">
                          <a:latin typeface="Trebuchet MS"/>
                        </a:rPr>
                        <a:t>Director, Adult Education, </a:t>
                      </a:r>
                      <a:br>
                        <a:rPr lang="en-US" sz="1800" b="0" i="0" u="none" strike="noStrike" noProof="0" dirty="0">
                          <a:latin typeface="Trebuchet MS"/>
                        </a:rPr>
                      </a:br>
                      <a:r>
                        <a:rPr lang="en-US" sz="1800" b="0" i="0" u="none" strike="noStrike" noProof="0" dirty="0">
                          <a:latin typeface="Trebuchet MS"/>
                        </a:rPr>
                        <a:t>Workforce Solutions for Tarrant County</a:t>
                      </a:r>
                      <a:endParaRPr lang="en-US" dirty="0"/>
                    </a:p>
                  </a:txBody>
                  <a:tcPr/>
                </a:tc>
                <a:tc>
                  <a:txBody>
                    <a:bodyPr/>
                    <a:lstStyle/>
                    <a:p>
                      <a:r>
                        <a:rPr lang="en-US" dirty="0"/>
                        <a:t>December 2023</a:t>
                      </a:r>
                    </a:p>
                  </a:txBody>
                  <a:tcPr/>
                </a:tc>
                <a:extLst>
                  <a:ext uri="{0D108BD9-81ED-4DB2-BD59-A6C34878D82A}">
                    <a16:rowId xmlns:a16="http://schemas.microsoft.com/office/drawing/2014/main" val="4098967148"/>
                  </a:ext>
                </a:extLst>
              </a:tr>
              <a:tr h="901688">
                <a:tc>
                  <a:txBody>
                    <a:bodyPr/>
                    <a:lstStyle/>
                    <a:p>
                      <a:pPr lvl="0">
                        <a:buNone/>
                      </a:pPr>
                      <a:r>
                        <a:rPr lang="en-US" sz="1800" b="0" i="0" u="none" strike="noStrike" noProof="0" dirty="0">
                          <a:latin typeface="Trebuchet MS"/>
                        </a:rPr>
                        <a:t>Brenda Schofield</a:t>
                      </a:r>
                      <a:endParaRPr lang="en-US" dirty="0"/>
                    </a:p>
                  </a:txBody>
                  <a:tcPr/>
                </a:tc>
                <a:tc>
                  <a:txBody>
                    <a:bodyPr/>
                    <a:lstStyle/>
                    <a:p>
                      <a:r>
                        <a:rPr lang="en-US" dirty="0"/>
                        <a:t>Beaumont </a:t>
                      </a:r>
                    </a:p>
                  </a:txBody>
                  <a:tcPr/>
                </a:tc>
                <a:tc>
                  <a:txBody>
                    <a:bodyPr/>
                    <a:lstStyle/>
                    <a:p>
                      <a:r>
                        <a:rPr lang="en-US" dirty="0"/>
                        <a:t>AEL Provider</a:t>
                      </a:r>
                    </a:p>
                  </a:txBody>
                  <a:tcPr/>
                </a:tc>
                <a:tc>
                  <a:txBody>
                    <a:bodyPr/>
                    <a:lstStyle/>
                    <a:p>
                      <a:pPr lvl="0">
                        <a:buNone/>
                      </a:pPr>
                      <a:r>
                        <a:rPr lang="en-US" sz="1800" b="0" i="0" u="none" strike="noStrike" noProof="0" dirty="0">
                          <a:latin typeface="Trebuchet MS"/>
                        </a:rPr>
                        <a:t>Director of Adult Education and Literacy, </a:t>
                      </a:r>
                      <a:br>
                        <a:rPr lang="en-US" sz="1800" b="0" i="0" u="none" strike="noStrike" noProof="0" dirty="0">
                          <a:latin typeface="Trebuchet MS"/>
                        </a:rPr>
                      </a:br>
                      <a:r>
                        <a:rPr lang="en-US" sz="1800" b="0" i="0" u="none" strike="noStrike" noProof="0" dirty="0">
                          <a:latin typeface="Trebuchet MS"/>
                        </a:rPr>
                        <a:t>Region 5 Education Service Center</a:t>
                      </a:r>
                      <a:endParaRPr lang="en-US" dirty="0"/>
                    </a:p>
                  </a:txBody>
                  <a:tcPr/>
                </a:tc>
                <a:tc>
                  <a:txBody>
                    <a:bodyPr/>
                    <a:lstStyle/>
                    <a:p>
                      <a:r>
                        <a:rPr lang="en-US" dirty="0"/>
                        <a:t>December 2023</a:t>
                      </a:r>
                    </a:p>
                  </a:txBody>
                  <a:tcPr/>
                </a:tc>
                <a:extLst>
                  <a:ext uri="{0D108BD9-81ED-4DB2-BD59-A6C34878D82A}">
                    <a16:rowId xmlns:a16="http://schemas.microsoft.com/office/drawing/2014/main" val="683682843"/>
                  </a:ext>
                </a:extLst>
              </a:tr>
              <a:tr h="901688">
                <a:tc>
                  <a:txBody>
                    <a:bodyPr/>
                    <a:lstStyle/>
                    <a:p>
                      <a:pPr lvl="0">
                        <a:buNone/>
                      </a:pPr>
                      <a:r>
                        <a:rPr lang="en-US" b="1" dirty="0"/>
                        <a:t>Leslie Cantu</a:t>
                      </a:r>
                    </a:p>
                  </a:txBody>
                  <a:tcPr/>
                </a:tc>
                <a:tc>
                  <a:txBody>
                    <a:bodyPr/>
                    <a:lstStyle/>
                    <a:p>
                      <a:r>
                        <a:rPr lang="en-US" b="1" dirty="0"/>
                        <a:t>San Antonio</a:t>
                      </a:r>
                    </a:p>
                  </a:txBody>
                  <a:tcPr/>
                </a:tc>
                <a:tc>
                  <a:txBody>
                    <a:bodyPr/>
                    <a:lstStyle/>
                    <a:p>
                      <a:r>
                        <a:rPr lang="en-US" b="1" dirty="0"/>
                        <a:t>Business</a:t>
                      </a:r>
                    </a:p>
                  </a:txBody>
                  <a:tcPr/>
                </a:tc>
                <a:tc>
                  <a:txBody>
                    <a:bodyPr/>
                    <a:lstStyle/>
                    <a:p>
                      <a:pPr lvl="0">
                        <a:buNone/>
                      </a:pPr>
                      <a:r>
                        <a:rPr lang="en-US" b="1" dirty="0"/>
                        <a:t>Asst. Vice President, Toyotesu </a:t>
                      </a:r>
                    </a:p>
                  </a:txBody>
                  <a:tcPr/>
                </a:tc>
                <a:tc>
                  <a:txBody>
                    <a:bodyPr/>
                    <a:lstStyle/>
                    <a:p>
                      <a:r>
                        <a:rPr lang="en-US" b="1" dirty="0"/>
                        <a:t>October 2024</a:t>
                      </a:r>
                    </a:p>
                  </a:txBody>
                  <a:tcPr/>
                </a:tc>
                <a:extLst>
                  <a:ext uri="{0D108BD9-81ED-4DB2-BD59-A6C34878D82A}">
                    <a16:rowId xmlns:a16="http://schemas.microsoft.com/office/drawing/2014/main" val="3252471346"/>
                  </a:ext>
                </a:extLst>
              </a:tr>
            </a:tbl>
          </a:graphicData>
        </a:graphic>
      </p:graphicFrame>
    </p:spTree>
    <p:extLst>
      <p:ext uri="{BB962C8B-B14F-4D97-AF65-F5344CB8AC3E}">
        <p14:creationId xmlns:p14="http://schemas.microsoft.com/office/powerpoint/2010/main" val="322283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A2A5E6-2FC8-4AA3-87EF-3155DAC7122D}"/>
              </a:ext>
            </a:extLst>
          </p:cNvPr>
          <p:cNvSpPr>
            <a:spLocks noGrp="1"/>
          </p:cNvSpPr>
          <p:nvPr>
            <p:ph type="title"/>
          </p:nvPr>
        </p:nvSpPr>
        <p:spPr/>
        <p:txBody>
          <a:bodyPr>
            <a:noAutofit/>
          </a:bodyPr>
          <a:lstStyle/>
          <a:p>
            <a:r>
              <a:rPr lang="en-US" dirty="0"/>
              <a:t>Current</a:t>
            </a:r>
            <a:r>
              <a:rPr lang="en-US" sz="4400" b="1" dirty="0"/>
              <a:t> </a:t>
            </a:r>
            <a:r>
              <a:rPr lang="en-US" dirty="0"/>
              <a:t>Landscape</a:t>
            </a:r>
            <a:endParaRPr lang="en-US" sz="4400" b="1" dirty="0"/>
          </a:p>
        </p:txBody>
      </p:sp>
      <p:sp>
        <p:nvSpPr>
          <p:cNvPr id="5" name="Content Placeholder 4">
            <a:extLst>
              <a:ext uri="{FF2B5EF4-FFF2-40B4-BE49-F238E27FC236}">
                <a16:creationId xmlns:a16="http://schemas.microsoft.com/office/drawing/2014/main" id="{7CA4DBA9-050F-4927-9D8F-7F8FC2DF8A1C}"/>
              </a:ext>
            </a:extLst>
          </p:cNvPr>
          <p:cNvSpPr>
            <a:spLocks noGrp="1"/>
          </p:cNvSpPr>
          <p:nvPr>
            <p:ph type="body" idx="1"/>
          </p:nvPr>
        </p:nvSpPr>
        <p:spPr>
          <a:xfrm>
            <a:off x="680322" y="4736667"/>
            <a:ext cx="9613860" cy="1704017"/>
          </a:xfrm>
        </p:spPr>
        <p:txBody>
          <a:bodyPr>
            <a:normAutofit/>
          </a:bodyPr>
          <a:lstStyle/>
          <a:p>
            <a:pPr marL="0" indent="0">
              <a:buNone/>
            </a:pPr>
            <a:r>
              <a:rPr lang="en-US" sz="2400" b="1" dirty="0"/>
              <a:t>Collaboration Among Adult and Family Literacy Providers to Meet Diverse Needs of the Community</a:t>
            </a:r>
            <a:endParaRPr lang="en-US" b="1" dirty="0"/>
          </a:p>
        </p:txBody>
      </p:sp>
    </p:spTree>
    <p:extLst>
      <p:ext uri="{BB962C8B-B14F-4D97-AF65-F5344CB8AC3E}">
        <p14:creationId xmlns:p14="http://schemas.microsoft.com/office/powerpoint/2010/main" val="408780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18BCF-ACD9-468B-874F-D395F8615B09}"/>
              </a:ext>
            </a:extLst>
          </p:cNvPr>
          <p:cNvSpPr>
            <a:spLocks noGrp="1"/>
          </p:cNvSpPr>
          <p:nvPr>
            <p:ph type="title"/>
          </p:nvPr>
        </p:nvSpPr>
        <p:spPr/>
        <p:txBody>
          <a:bodyPr/>
          <a:lstStyle/>
          <a:p>
            <a:r>
              <a:rPr lang="en-US" dirty="0"/>
              <a:t>Guest Speaker</a:t>
            </a:r>
          </a:p>
        </p:txBody>
      </p:sp>
      <p:sp>
        <p:nvSpPr>
          <p:cNvPr id="5" name="Content Placeholder 4">
            <a:extLst>
              <a:ext uri="{FF2B5EF4-FFF2-40B4-BE49-F238E27FC236}">
                <a16:creationId xmlns:a16="http://schemas.microsoft.com/office/drawing/2014/main" id="{3D452F2C-D242-4094-81E6-53DCFD5ADC6F}"/>
              </a:ext>
            </a:extLst>
          </p:cNvPr>
          <p:cNvSpPr>
            <a:spLocks noGrp="1"/>
          </p:cNvSpPr>
          <p:nvPr>
            <p:ph idx="1"/>
          </p:nvPr>
        </p:nvSpPr>
        <p:spPr>
          <a:xfrm>
            <a:off x="680321" y="2717605"/>
            <a:ext cx="9613861" cy="3599316"/>
          </a:xfrm>
        </p:spPr>
        <p:txBody>
          <a:bodyPr>
            <a:normAutofit/>
          </a:bodyPr>
          <a:lstStyle/>
          <a:p>
            <a:pPr marL="0" indent="0">
              <a:spcAft>
                <a:spcPts val="1800"/>
              </a:spcAft>
              <a:buNone/>
            </a:pPr>
            <a:r>
              <a:rPr lang="en-US" sz="3600" dirty="0"/>
              <a:t>John Trischitti III, Executive Director, Literacy Coalition of the Permian Basin</a:t>
            </a:r>
          </a:p>
          <a:p>
            <a:pPr marL="0" indent="0">
              <a:buNone/>
            </a:pPr>
            <a:r>
              <a:rPr lang="en-US" sz="3600" dirty="0"/>
              <a:t>“Adult Literacy Needs Assessment”</a:t>
            </a:r>
          </a:p>
        </p:txBody>
      </p:sp>
    </p:spTree>
    <p:extLst>
      <p:ext uri="{BB962C8B-B14F-4D97-AF65-F5344CB8AC3E}">
        <p14:creationId xmlns:p14="http://schemas.microsoft.com/office/powerpoint/2010/main" val="222842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C0221-5476-47AA-A10F-19C57A946AD7}"/>
              </a:ext>
            </a:extLst>
          </p:cNvPr>
          <p:cNvSpPr>
            <a:spLocks noGrp="1"/>
          </p:cNvSpPr>
          <p:nvPr>
            <p:ph type="title" idx="4294967295"/>
          </p:nvPr>
        </p:nvSpPr>
        <p:spPr>
          <a:xfrm>
            <a:off x="409575" y="-1080938"/>
            <a:ext cx="9884607" cy="1080938"/>
          </a:xfrm>
        </p:spPr>
        <p:txBody>
          <a:bodyPr vert="horz" lIns="91440" tIns="45720" rIns="91440" bIns="45720" rtlCol="0" anchor="b">
            <a:noAutofit/>
          </a:bodyPr>
          <a:lstStyle/>
          <a:p>
            <a:r>
              <a:rPr lang="en-US" dirty="0"/>
              <a:t>Literacy Coalition of the Permian Basin</a:t>
            </a:r>
          </a:p>
        </p:txBody>
      </p:sp>
      <p:pic>
        <p:nvPicPr>
          <p:cNvPr id="2" name="Picture Placeholder 3" descr="Literacy Coalition of the Permian Basin&#10;">
            <a:extLst>
              <a:ext uri="{FF2B5EF4-FFF2-40B4-BE49-F238E27FC236}">
                <a16:creationId xmlns:a16="http://schemas.microsoft.com/office/drawing/2014/main" id="{9025E348-3008-41F2-B92E-292B48EAECAC}"/>
              </a:ext>
            </a:extLst>
          </p:cNvPr>
          <p:cNvPicPr>
            <a:picLocks noChangeAspect="1"/>
          </p:cNvPicPr>
          <p:nvPr/>
        </p:nvPicPr>
        <p:blipFill rotWithShape="1">
          <a:blip r:embed="rId2">
            <a:extLst>
              <a:ext uri="{28A0092B-C50C-407E-A947-70E740481C1C}">
                <a14:useLocalDpi xmlns:a14="http://schemas.microsoft.com/office/drawing/2010/main" val="0"/>
              </a:ext>
            </a:extLst>
          </a:blip>
          <a:srcRect b="3537"/>
          <a:stretch/>
        </p:blipFill>
        <p:spPr>
          <a:xfrm>
            <a:off x="1524020" y="10"/>
            <a:ext cx="9143980" cy="6857990"/>
          </a:xfrm>
          <a:prstGeom prst="rect">
            <a:avLst/>
          </a:prstGeom>
          <a:noFill/>
        </p:spPr>
      </p:pic>
    </p:spTree>
    <p:extLst>
      <p:ext uri="{BB962C8B-B14F-4D97-AF65-F5344CB8AC3E}">
        <p14:creationId xmlns:p14="http://schemas.microsoft.com/office/powerpoint/2010/main" val="380071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AEC045C-0BEE-DD43-BB9B-DFC7C62E95DB}"/>
              </a:ext>
              <a:ext uri="{C183D7F6-B498-43B3-948B-1728B52AA6E4}">
                <adec:decorative xmlns:adec="http://schemas.microsoft.com/office/drawing/2017/decorative" val="0"/>
              </a:ext>
            </a:extLst>
          </p:cNvPr>
          <p:cNvSpPr>
            <a:spLocks noGrp="1"/>
          </p:cNvSpPr>
          <p:nvPr>
            <p:ph type="title"/>
          </p:nvPr>
        </p:nvSpPr>
        <p:spPr/>
        <p:txBody>
          <a:bodyPr/>
          <a:lstStyle/>
          <a:p>
            <a:r>
              <a:rPr lang="en-US" dirty="0">
                <a:solidFill>
                  <a:schemeClr val="tx2">
                    <a:lumMod val="75000"/>
                  </a:schemeClr>
                </a:solidFill>
              </a:rPr>
              <a:t>How we got to here…</a:t>
            </a:r>
          </a:p>
        </p:txBody>
      </p:sp>
      <p:sp>
        <p:nvSpPr>
          <p:cNvPr id="19" name="Content Placeholder 18">
            <a:extLst>
              <a:ext uri="{FF2B5EF4-FFF2-40B4-BE49-F238E27FC236}">
                <a16:creationId xmlns:a16="http://schemas.microsoft.com/office/drawing/2014/main" id="{AF4A4139-A90D-4D49-89ED-CD724B0071D5}"/>
              </a:ext>
            </a:extLst>
          </p:cNvPr>
          <p:cNvSpPr>
            <a:spLocks noGrp="1"/>
          </p:cNvSpPr>
          <p:nvPr>
            <p:ph sz="quarter" idx="13"/>
          </p:nvPr>
        </p:nvSpPr>
        <p:spPr/>
        <p:txBody>
          <a:bodyPr>
            <a:normAutofit/>
          </a:bodyPr>
          <a:lstStyle/>
          <a:p>
            <a:r>
              <a:rPr lang="en-US" sz="3200" dirty="0"/>
              <a:t>Pre-</a:t>
            </a:r>
          </a:p>
          <a:p>
            <a:r>
              <a:rPr lang="en-US" sz="3200" dirty="0"/>
              <a:t>2019</a:t>
            </a:r>
          </a:p>
        </p:txBody>
      </p:sp>
      <p:sp>
        <p:nvSpPr>
          <p:cNvPr id="22" name="Content Placeholder 21">
            <a:extLst>
              <a:ext uri="{FF2B5EF4-FFF2-40B4-BE49-F238E27FC236}">
                <a16:creationId xmlns:a16="http://schemas.microsoft.com/office/drawing/2014/main" id="{A80A98B8-6DAB-784F-AE8C-FDC98086080A}"/>
              </a:ext>
            </a:extLst>
          </p:cNvPr>
          <p:cNvSpPr>
            <a:spLocks noGrp="1"/>
          </p:cNvSpPr>
          <p:nvPr>
            <p:ph sz="quarter" idx="16"/>
          </p:nvPr>
        </p:nvSpPr>
        <p:spPr/>
        <p:txBody>
          <a:bodyPr/>
          <a:lstStyle/>
          <a:p>
            <a:r>
              <a:rPr lang="en-US" dirty="0">
                <a:solidFill>
                  <a:schemeClr val="accent2">
                    <a:lumMod val="75000"/>
                  </a:schemeClr>
                </a:solidFill>
              </a:rPr>
              <a:t>Abell-Hanger Trustees express concern over low Literacy rates/illiteracy</a:t>
            </a:r>
          </a:p>
        </p:txBody>
      </p:sp>
      <p:sp>
        <p:nvSpPr>
          <p:cNvPr id="17" name="Content Placeholder 16">
            <a:extLst>
              <a:ext uri="{FF2B5EF4-FFF2-40B4-BE49-F238E27FC236}">
                <a16:creationId xmlns:a16="http://schemas.microsoft.com/office/drawing/2014/main" id="{DE560159-60CD-794B-A0CA-735C8906FEA6}"/>
              </a:ext>
            </a:extLst>
          </p:cNvPr>
          <p:cNvSpPr>
            <a:spLocks noGrp="1"/>
          </p:cNvSpPr>
          <p:nvPr>
            <p:ph sz="quarter" idx="11"/>
          </p:nvPr>
        </p:nvSpPr>
        <p:spPr/>
        <p:txBody>
          <a:bodyPr>
            <a:normAutofit/>
          </a:bodyPr>
          <a:lstStyle/>
          <a:p>
            <a:r>
              <a:rPr lang="en-US" sz="3200" dirty="0"/>
              <a:t>Fall</a:t>
            </a:r>
          </a:p>
          <a:p>
            <a:r>
              <a:rPr lang="en-US" sz="3200" dirty="0"/>
              <a:t>2019</a:t>
            </a:r>
          </a:p>
        </p:txBody>
      </p:sp>
      <p:sp>
        <p:nvSpPr>
          <p:cNvPr id="23" name="Content Placeholder 22">
            <a:extLst>
              <a:ext uri="{FF2B5EF4-FFF2-40B4-BE49-F238E27FC236}">
                <a16:creationId xmlns:a16="http://schemas.microsoft.com/office/drawing/2014/main" id="{493682FE-6899-FF43-95B7-657C6B6427FB}"/>
              </a:ext>
            </a:extLst>
          </p:cNvPr>
          <p:cNvSpPr>
            <a:spLocks noGrp="1"/>
          </p:cNvSpPr>
          <p:nvPr>
            <p:ph sz="quarter" idx="17"/>
          </p:nvPr>
        </p:nvSpPr>
        <p:spPr/>
        <p:txBody>
          <a:bodyPr/>
          <a:lstStyle/>
          <a:p>
            <a:r>
              <a:rPr lang="en-US" dirty="0">
                <a:solidFill>
                  <a:schemeClr val="accent3">
                    <a:lumMod val="75000"/>
                  </a:schemeClr>
                </a:solidFill>
              </a:rPr>
              <a:t>Abell-Hanger hosts Community Literacy Discussion</a:t>
            </a:r>
          </a:p>
        </p:txBody>
      </p:sp>
      <p:sp>
        <p:nvSpPr>
          <p:cNvPr id="18" name="Content Placeholder 17">
            <a:extLst>
              <a:ext uri="{FF2B5EF4-FFF2-40B4-BE49-F238E27FC236}">
                <a16:creationId xmlns:a16="http://schemas.microsoft.com/office/drawing/2014/main" id="{DD4A229C-A0C7-CE47-9906-13440BC13A61}"/>
              </a:ext>
            </a:extLst>
          </p:cNvPr>
          <p:cNvSpPr>
            <a:spLocks noGrp="1"/>
          </p:cNvSpPr>
          <p:nvPr>
            <p:ph sz="quarter" idx="12"/>
          </p:nvPr>
        </p:nvSpPr>
        <p:spPr>
          <a:xfrm>
            <a:off x="5415756" y="3578940"/>
            <a:ext cx="1360488" cy="833778"/>
          </a:xfrm>
        </p:spPr>
        <p:txBody>
          <a:bodyPr>
            <a:normAutofit/>
          </a:bodyPr>
          <a:lstStyle/>
          <a:p>
            <a:r>
              <a:rPr lang="en-US" sz="3200" dirty="0"/>
              <a:t>2020</a:t>
            </a:r>
          </a:p>
        </p:txBody>
      </p:sp>
      <p:sp>
        <p:nvSpPr>
          <p:cNvPr id="25" name="Content Placeholder 24">
            <a:extLst>
              <a:ext uri="{FF2B5EF4-FFF2-40B4-BE49-F238E27FC236}">
                <a16:creationId xmlns:a16="http://schemas.microsoft.com/office/drawing/2014/main" id="{3920DCCA-3151-3147-B04A-DEF13B632EF3}"/>
              </a:ext>
            </a:extLst>
          </p:cNvPr>
          <p:cNvSpPr>
            <a:spLocks noGrp="1"/>
          </p:cNvSpPr>
          <p:nvPr>
            <p:ph sz="quarter" idx="19"/>
          </p:nvPr>
        </p:nvSpPr>
        <p:spPr>
          <a:xfrm>
            <a:off x="4676538" y="5440825"/>
            <a:ext cx="2700338" cy="1293261"/>
          </a:xfrm>
        </p:spPr>
        <p:txBody>
          <a:bodyPr/>
          <a:lstStyle/>
          <a:p>
            <a:r>
              <a:rPr lang="en-US" sz="1800" dirty="0">
                <a:solidFill>
                  <a:schemeClr val="accent6">
                    <a:lumMod val="75000"/>
                  </a:schemeClr>
                </a:solidFill>
              </a:rPr>
              <a:t>COVID/ Palmer &amp; AH lead discussion with other Foundations, forming a literacy coalition </a:t>
            </a:r>
            <a:endParaRPr lang="en-US" dirty="0">
              <a:solidFill>
                <a:schemeClr val="accent6">
                  <a:lumMod val="75000"/>
                </a:schemeClr>
              </a:solidFill>
            </a:endParaRPr>
          </a:p>
        </p:txBody>
      </p:sp>
      <p:sp>
        <p:nvSpPr>
          <p:cNvPr id="20" name="Content Placeholder 19">
            <a:extLst>
              <a:ext uri="{FF2B5EF4-FFF2-40B4-BE49-F238E27FC236}">
                <a16:creationId xmlns:a16="http://schemas.microsoft.com/office/drawing/2014/main" id="{01AC9AAA-DDCE-1E41-9291-9C214C196A03}"/>
              </a:ext>
            </a:extLst>
          </p:cNvPr>
          <p:cNvSpPr>
            <a:spLocks noGrp="1"/>
          </p:cNvSpPr>
          <p:nvPr>
            <p:ph sz="quarter" idx="14"/>
          </p:nvPr>
        </p:nvSpPr>
        <p:spPr/>
        <p:txBody>
          <a:bodyPr>
            <a:normAutofit fontScale="85000" lnSpcReduction="10000"/>
          </a:bodyPr>
          <a:lstStyle/>
          <a:p>
            <a:r>
              <a:rPr lang="en-US" sz="3000" dirty="0"/>
              <a:t>Winter/Spring</a:t>
            </a:r>
          </a:p>
          <a:p>
            <a:r>
              <a:rPr lang="en-US" sz="3200" dirty="0"/>
              <a:t>2021</a:t>
            </a:r>
          </a:p>
        </p:txBody>
      </p:sp>
      <p:sp>
        <p:nvSpPr>
          <p:cNvPr id="24" name="Content Placeholder 23">
            <a:extLst>
              <a:ext uri="{FF2B5EF4-FFF2-40B4-BE49-F238E27FC236}">
                <a16:creationId xmlns:a16="http://schemas.microsoft.com/office/drawing/2014/main" id="{0DACE07F-6244-2B4D-8A9B-771CC068D471}"/>
              </a:ext>
            </a:extLst>
          </p:cNvPr>
          <p:cNvSpPr>
            <a:spLocks noGrp="1"/>
          </p:cNvSpPr>
          <p:nvPr>
            <p:ph sz="quarter" idx="18"/>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a:ea typeface="+mn-ea"/>
                <a:cs typeface="+mn-cs"/>
              </a:rPr>
              <a:t>AH, FMH, Brown and PSP commit to three years of funding, ED identified, MSS fiscal agent/office</a:t>
            </a:r>
            <a:endParaRPr lang="en-US" dirty="0">
              <a:solidFill>
                <a:schemeClr val="accent4">
                  <a:lumMod val="75000"/>
                </a:schemeClr>
              </a:solidFill>
            </a:endParaRPr>
          </a:p>
        </p:txBody>
      </p:sp>
      <p:sp>
        <p:nvSpPr>
          <p:cNvPr id="21" name="Content Placeholder 20">
            <a:extLst>
              <a:ext uri="{FF2B5EF4-FFF2-40B4-BE49-F238E27FC236}">
                <a16:creationId xmlns:a16="http://schemas.microsoft.com/office/drawing/2014/main" id="{FC108B02-384E-464A-AC7D-9BAAC1CDBF1C}"/>
              </a:ext>
            </a:extLst>
          </p:cNvPr>
          <p:cNvSpPr>
            <a:spLocks noGrp="1"/>
          </p:cNvSpPr>
          <p:nvPr>
            <p:ph sz="quarter" idx="15"/>
          </p:nvPr>
        </p:nvSpPr>
        <p:spPr>
          <a:xfrm>
            <a:off x="9804486" y="3228600"/>
            <a:ext cx="1360488" cy="1317625"/>
          </a:xfrm>
        </p:spPr>
        <p:txBody>
          <a:bodyPr>
            <a:normAutofit/>
          </a:bodyPr>
          <a:lstStyle/>
          <a:p>
            <a:r>
              <a:rPr lang="en-US" sz="2200" dirty="0"/>
              <a:t>July 1</a:t>
            </a:r>
          </a:p>
          <a:p>
            <a:r>
              <a:rPr lang="en-US" sz="2200" dirty="0"/>
              <a:t>2021-Present</a:t>
            </a:r>
          </a:p>
        </p:txBody>
      </p:sp>
      <p:sp>
        <p:nvSpPr>
          <p:cNvPr id="26" name="Content Placeholder 25">
            <a:extLst>
              <a:ext uri="{FF2B5EF4-FFF2-40B4-BE49-F238E27FC236}">
                <a16:creationId xmlns:a16="http://schemas.microsoft.com/office/drawing/2014/main" id="{405B99D8-A9CA-CB42-8089-5A6C9C848782}"/>
              </a:ext>
              <a:ext uri="{C183D7F6-B498-43B3-948B-1728B52AA6E4}">
                <adec:decorative xmlns:adec="http://schemas.microsoft.com/office/drawing/2017/decorative" val="0"/>
              </a:ext>
            </a:extLst>
          </p:cNvPr>
          <p:cNvSpPr>
            <a:spLocks noGrp="1"/>
          </p:cNvSpPr>
          <p:nvPr>
            <p:ph sz="quarter" idx="20"/>
          </p:nvPr>
        </p:nvSpPr>
        <p:spPr>
          <a:xfrm>
            <a:off x="9029211" y="5425937"/>
            <a:ext cx="2700338" cy="1432063"/>
          </a:xfrm>
        </p:spPr>
        <p:txBody>
          <a:bodyPr/>
          <a:lstStyle/>
          <a:p>
            <a:r>
              <a:rPr lang="en-US" sz="1600" dirty="0">
                <a:solidFill>
                  <a:srgbClr val="FF0000"/>
                </a:solidFill>
              </a:rPr>
              <a:t>AIR needs assessment commissioned, 501 © 3 status, org. staffing and infrastructure, programming developed, Literacy Summit/Needs Assessment</a:t>
            </a:r>
          </a:p>
        </p:txBody>
      </p:sp>
    </p:spTree>
    <p:extLst>
      <p:ext uri="{BB962C8B-B14F-4D97-AF65-F5344CB8AC3E}">
        <p14:creationId xmlns:p14="http://schemas.microsoft.com/office/powerpoint/2010/main" val="15546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76F3E-A1DB-4337-8BE8-559026D0F3F9}"/>
              </a:ext>
            </a:extLst>
          </p:cNvPr>
          <p:cNvSpPr txBox="1">
            <a:spLocks noGrp="1"/>
          </p:cNvSpPr>
          <p:nvPr>
            <p:ph type="title" idx="4294967295"/>
          </p:nvPr>
        </p:nvSpPr>
        <p:spPr>
          <a:xfrm>
            <a:off x="557247" y="724256"/>
            <a:ext cx="609755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07F"/>
                </a:solidFill>
                <a:effectLst/>
                <a:uLnTx/>
                <a:uFillTx/>
                <a:latin typeface="Calibri" panose="020F0502020204030204"/>
                <a:ea typeface="+mn-ea"/>
                <a:cs typeface="Arial" panose="020B0604020202020204" pitchFamily="34" charset="0"/>
              </a:rPr>
              <a:t>Our Purpose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Logo, company name&#10;&#10;Description automatically generated">
            <a:extLst>
              <a:ext uri="{FF2B5EF4-FFF2-40B4-BE49-F238E27FC236}">
                <a16:creationId xmlns:a16="http://schemas.microsoft.com/office/drawing/2014/main" id="{BBC850A6-D075-486F-94CF-D0903668B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99" y="1405785"/>
            <a:ext cx="4706463" cy="4706463"/>
          </a:xfrm>
          <a:prstGeom prst="rect">
            <a:avLst/>
          </a:prstGeom>
          <a:noFill/>
        </p:spPr>
      </p:pic>
      <p:sp>
        <p:nvSpPr>
          <p:cNvPr id="5" name="Content Placeholder 4">
            <a:extLst>
              <a:ext uri="{FF2B5EF4-FFF2-40B4-BE49-F238E27FC236}">
                <a16:creationId xmlns:a16="http://schemas.microsoft.com/office/drawing/2014/main" id="{60F0416C-5413-4883-B5B8-42A660C9191E}"/>
              </a:ext>
            </a:extLst>
          </p:cNvPr>
          <p:cNvSpPr txBox="1">
            <a:spLocks/>
          </p:cNvSpPr>
          <p:nvPr/>
        </p:nvSpPr>
        <p:spPr>
          <a:xfrm>
            <a:off x="5919315" y="1405786"/>
            <a:ext cx="4506254" cy="4923686"/>
          </a:xfrm>
          <a:prstGeom prst="rect">
            <a:avLst/>
          </a:prstGeom>
        </p:spPr>
        <p:txBody>
          <a:bodyPr vert="horz" lIns="0" tIns="0" rIns="0" bIns="0" rtlCol="0">
            <a:normAutofit/>
          </a:bodyPr>
          <a:lst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40030" marR="0" lvl="0" indent="-240030" algn="l"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The Literacy Coalition of the Permian Basin will serve as a hub for </a:t>
            </a:r>
            <a:r>
              <a:rPr kumimoji="0" lang="en-US" sz="2000" b="1"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adult and family literacy awareness, programming and improvement</a:t>
            </a:r>
            <a:r>
              <a:rPr kumimoji="0" lang="en-US" sz="2000" b="0"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 in West Texas and Eastern New Mexico.</a:t>
            </a:r>
          </a:p>
          <a:p>
            <a:pPr marL="240030" marR="0" lvl="0" indent="-240030" algn="l"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Funded by the </a:t>
            </a:r>
            <a:r>
              <a:rPr kumimoji="0" lang="en-US" sz="2000" b="1"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Permian Strategic Partnership, Abell-Hanger Foundation, FMH Foundation, and the Prentice Farrar &amp; Alline Ford Brown Foundation.</a:t>
            </a:r>
          </a:p>
          <a:p>
            <a:pPr marL="240030" marR="0" lvl="0" indent="-240030" algn="l" defTabSz="685800" rtl="0" eaLnBrk="1" fontAlgn="auto" latinLnBrk="0" hangingPunct="1">
              <a:lnSpc>
                <a:spcPct val="115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Commissioned a </a:t>
            </a:r>
            <a:r>
              <a:rPr kumimoji="0" lang="en-US" sz="2000" b="1"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comprehensive needs assessment</a:t>
            </a:r>
            <a:r>
              <a:rPr kumimoji="0" lang="en-US" sz="2000" b="0" i="0" u="none" strike="noStrike" kern="1200" cap="none" spc="0" normalizeH="0" baseline="0" noProof="0" dirty="0">
                <a:ln>
                  <a:noFill/>
                </a:ln>
                <a:solidFill>
                  <a:srgbClr val="006E9F">
                    <a:lumMod val="50000"/>
                  </a:srgbClr>
                </a:solidFill>
                <a:effectLst/>
                <a:uLnTx/>
                <a:uFillTx/>
                <a:latin typeface="Calibri" panose="020F0502020204030204"/>
                <a:ea typeface="+mn-ea"/>
                <a:cs typeface="Arial" panose="020B0604020202020204" pitchFamily="34" charset="0"/>
              </a:rPr>
              <a:t> to inform regional collaboration.</a:t>
            </a:r>
          </a:p>
        </p:txBody>
      </p:sp>
      <p:pic>
        <p:nvPicPr>
          <p:cNvPr id="6" name="Picture 5">
            <a:extLst>
              <a:ext uri="{FF2B5EF4-FFF2-40B4-BE49-F238E27FC236}">
                <a16:creationId xmlns:a16="http://schemas.microsoft.com/office/drawing/2014/main" id="{61F1BA50-107B-4C7D-8998-4B37CBBBB6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499" y="1275657"/>
            <a:ext cx="1920866" cy="66749"/>
          </a:xfrm>
          <a:prstGeom prst="rect">
            <a:avLst/>
          </a:prstGeom>
        </p:spPr>
      </p:pic>
    </p:spTree>
    <p:extLst>
      <p:ext uri="{BB962C8B-B14F-4D97-AF65-F5344CB8AC3E}">
        <p14:creationId xmlns:p14="http://schemas.microsoft.com/office/powerpoint/2010/main" val="280505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descr="A picture containing graphical user interface&#10;&#10;Description automatically generated">
            <a:extLst>
              <a:ext uri="{FF2B5EF4-FFF2-40B4-BE49-F238E27FC236}">
                <a16:creationId xmlns:a16="http://schemas.microsoft.com/office/drawing/2014/main" id="{DD204186-5F12-42A7-8DAE-9A9721085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81" y="229544"/>
            <a:ext cx="4834136" cy="6273459"/>
          </a:xfrm>
          <a:prstGeom prst="rect">
            <a:avLst/>
          </a:prstGeom>
        </p:spPr>
      </p:pic>
      <p:sp>
        <p:nvSpPr>
          <p:cNvPr id="8" name="Title 7">
            <a:extLst>
              <a:ext uri="{FF2B5EF4-FFF2-40B4-BE49-F238E27FC236}">
                <a16:creationId xmlns:a16="http://schemas.microsoft.com/office/drawing/2014/main" id="{AEAE0597-BE63-46B8-AF26-97F4164C1690}"/>
              </a:ext>
            </a:extLst>
          </p:cNvPr>
          <p:cNvSpPr txBox="1">
            <a:spLocks noGrp="1"/>
          </p:cNvSpPr>
          <p:nvPr>
            <p:ph type="title" idx="4294967295"/>
          </p:nvPr>
        </p:nvSpPr>
        <p:spPr>
          <a:xfrm>
            <a:off x="5320718" y="701997"/>
            <a:ext cx="609460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07F"/>
                </a:solidFill>
                <a:effectLst/>
                <a:uLnTx/>
                <a:uFillTx/>
                <a:latin typeface="Calibri" panose="020F0502020204030204"/>
                <a:ea typeface="+mn-ea"/>
                <a:cs typeface="Arial" panose="020B0604020202020204" pitchFamily="34" charset="0"/>
              </a:rPr>
              <a:t>The Challenge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411425-BD2C-4D74-B92C-7C420E5DB45A}"/>
              </a:ext>
            </a:extLst>
          </p:cNvPr>
          <p:cNvSpPr txBox="1"/>
          <p:nvPr/>
        </p:nvSpPr>
        <p:spPr>
          <a:xfrm>
            <a:off x="5427678" y="1551963"/>
            <a:ext cx="4599296"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507F"/>
                </a:solidFill>
                <a:effectLst/>
                <a:uLnTx/>
                <a:uFillTx/>
                <a:latin typeface="Calibri" panose="020F0502020204030204"/>
                <a:ea typeface="+mn-ea"/>
                <a:cs typeface="+mn-cs"/>
              </a:rPr>
              <a:t>More than 50% of American adults read below a sixth-grade level and almost 20% of adults read below a third-grade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507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507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507F"/>
                </a:solidFill>
                <a:effectLst/>
                <a:uLnTx/>
                <a:uFillTx/>
                <a:latin typeface="Calibri" panose="020F0502020204030204"/>
                <a:ea typeface="+mn-ea"/>
                <a:cs typeface="+mn-cs"/>
              </a:rPr>
              <a:t>Low literacy negatively impacts income, health, and quality of life at a massive cost to the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507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507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507F"/>
                </a:solidFill>
                <a:effectLst/>
                <a:uLnTx/>
                <a:uFillTx/>
                <a:latin typeface="Calibri" panose="020F0502020204030204"/>
                <a:ea typeface="+mn-ea"/>
                <a:cs typeface="+mn-cs"/>
              </a:rPr>
              <a:t>Low literacy persists across generations.</a:t>
            </a:r>
          </a:p>
        </p:txBody>
      </p:sp>
      <p:sp>
        <p:nvSpPr>
          <p:cNvPr id="5" name="Text Placeholder 5">
            <a:extLst>
              <a:ext uri="{FF2B5EF4-FFF2-40B4-BE49-F238E27FC236}">
                <a16:creationId xmlns:a16="http://schemas.microsoft.com/office/drawing/2014/main" id="{AAEC92BB-125F-476C-AB8A-DCCCAD8C8B15}"/>
              </a:ext>
            </a:extLst>
          </p:cNvPr>
          <p:cNvSpPr txBox="1">
            <a:spLocks/>
          </p:cNvSpPr>
          <p:nvPr/>
        </p:nvSpPr>
        <p:spPr>
          <a:xfrm>
            <a:off x="6096002" y="5806442"/>
            <a:ext cx="5638799" cy="365125"/>
          </a:xfrm>
          <a:prstGeom prst="rect">
            <a:avLst/>
          </a:prstGeom>
        </p:spPr>
        <p:txBody>
          <a:bodyPr vert="horz" lIns="0" tIns="0" rIns="0" bIns="0" rtlCol="0" anchor="b" anchorCtr="0">
            <a:noAutofit/>
          </a:bodyPr>
          <a:lstStyle>
            <a:lvl1pPr marL="0" indent="0" algn="l" defTabSz="685800" rtl="0" eaLnBrk="1" latinLnBrk="0" hangingPunct="1">
              <a:lnSpc>
                <a:spcPct val="125000"/>
              </a:lnSpc>
              <a:spcBef>
                <a:spcPts val="750"/>
              </a:spcBef>
              <a:buFont typeface="Arial" panose="020B0604020202020204" pitchFamily="34" charset="0"/>
              <a:buNone/>
              <a:defRPr sz="10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75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Source: Barbara Bush Foundation’s National Action Plan for Adult Literacy 2021</a:t>
            </a:r>
          </a:p>
        </p:txBody>
      </p:sp>
      <p:pic>
        <p:nvPicPr>
          <p:cNvPr id="9" name="Picture 8">
            <a:extLst>
              <a:ext uri="{FF2B5EF4-FFF2-40B4-BE49-F238E27FC236}">
                <a16:creationId xmlns:a16="http://schemas.microsoft.com/office/drawing/2014/main" id="{E4111872-7291-4E56-8A73-798947F372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27678" y="1263362"/>
            <a:ext cx="1579001" cy="54869"/>
          </a:xfrm>
          <a:prstGeom prst="rect">
            <a:avLst/>
          </a:prstGeom>
        </p:spPr>
      </p:pic>
    </p:spTree>
    <p:extLst>
      <p:ext uri="{BB962C8B-B14F-4D97-AF65-F5344CB8AC3E}">
        <p14:creationId xmlns:p14="http://schemas.microsoft.com/office/powerpoint/2010/main" val="304470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9437EC61-76B2-4F71-91FC-D53BC5CDA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691" y="1080229"/>
            <a:ext cx="7597306" cy="5375008"/>
          </a:xfrm>
          <a:prstGeom prst="rect">
            <a:avLst/>
          </a:prstGeom>
        </p:spPr>
      </p:pic>
      <p:sp>
        <p:nvSpPr>
          <p:cNvPr id="4" name="Title 3">
            <a:extLst>
              <a:ext uri="{FF2B5EF4-FFF2-40B4-BE49-F238E27FC236}">
                <a16:creationId xmlns:a16="http://schemas.microsoft.com/office/drawing/2014/main" id="{A5CF5353-00B1-48DF-A254-9C747DF86517}"/>
              </a:ext>
            </a:extLst>
          </p:cNvPr>
          <p:cNvSpPr txBox="1">
            <a:spLocks noGrp="1"/>
          </p:cNvSpPr>
          <p:nvPr>
            <p:ph type="title" idx="4294967295"/>
          </p:nvPr>
        </p:nvSpPr>
        <p:spPr>
          <a:xfrm>
            <a:off x="404790" y="402763"/>
            <a:ext cx="609755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07F"/>
                </a:solidFill>
                <a:effectLst/>
                <a:uLnTx/>
                <a:uFillTx/>
                <a:latin typeface="Calibri" panose="020F0502020204030204"/>
                <a:ea typeface="+mn-ea"/>
                <a:cs typeface="Arial" panose="020B0604020202020204" pitchFamily="34" charset="0"/>
              </a:rPr>
              <a:t>Top Quartile of Counties in the U.S. for Low-Literacy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49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9E53FB03-DDDD-4A82-96EA-7462A54FC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272" y="1096471"/>
            <a:ext cx="7119576" cy="5571067"/>
          </a:xfrm>
          <a:prstGeom prst="rect">
            <a:avLst/>
          </a:prstGeom>
        </p:spPr>
      </p:pic>
      <p:sp>
        <p:nvSpPr>
          <p:cNvPr id="5" name="Title 4">
            <a:extLst>
              <a:ext uri="{FF2B5EF4-FFF2-40B4-BE49-F238E27FC236}">
                <a16:creationId xmlns:a16="http://schemas.microsoft.com/office/drawing/2014/main" id="{19C19171-34B1-4791-A8D9-EC1B833F89AA}"/>
              </a:ext>
            </a:extLst>
          </p:cNvPr>
          <p:cNvSpPr txBox="1">
            <a:spLocks noGrp="1"/>
          </p:cNvSpPr>
          <p:nvPr>
            <p:ph type="title" idx="4294967295"/>
          </p:nvPr>
        </p:nvSpPr>
        <p:spPr>
          <a:xfrm>
            <a:off x="716637" y="756971"/>
            <a:ext cx="650628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07F"/>
                </a:solidFill>
                <a:effectLst/>
                <a:uLnTx/>
                <a:uFillTx/>
                <a:latin typeface="Calibri" panose="020F0502020204030204"/>
                <a:ea typeface="+mn-ea"/>
                <a:cs typeface="Arial" panose="020B0604020202020204" pitchFamily="34" charset="0"/>
              </a:rPr>
              <a:t>Permian Basin Subregions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30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3A15-13D0-4A36-AEA8-524CD66BA3C9}"/>
              </a:ext>
            </a:extLst>
          </p:cNvPr>
          <p:cNvSpPr>
            <a:spLocks noGrp="1"/>
          </p:cNvSpPr>
          <p:nvPr>
            <p:ph type="title"/>
          </p:nvPr>
        </p:nvSpPr>
        <p:spPr/>
        <p:txBody>
          <a:bodyPr/>
          <a:lstStyle/>
          <a:p>
            <a:r>
              <a:rPr lang="en-US" dirty="0">
                <a:latin typeface="Verdana"/>
                <a:ea typeface="Verdana"/>
              </a:rPr>
              <a:t>October 19th, 2022 Agenda</a:t>
            </a:r>
          </a:p>
        </p:txBody>
      </p:sp>
      <p:sp>
        <p:nvSpPr>
          <p:cNvPr id="4" name="TextBox 3">
            <a:extLst>
              <a:ext uri="{FF2B5EF4-FFF2-40B4-BE49-F238E27FC236}">
                <a16:creationId xmlns:a16="http://schemas.microsoft.com/office/drawing/2014/main" id="{510ED12C-58CA-FBF0-5EC5-7DDBE3367E5E}"/>
              </a:ext>
            </a:extLst>
          </p:cNvPr>
          <p:cNvSpPr txBox="1"/>
          <p:nvPr/>
        </p:nvSpPr>
        <p:spPr>
          <a:xfrm>
            <a:off x="412173" y="2334491"/>
            <a:ext cx="10441131" cy="50751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25000"/>
              </a:lnSpc>
              <a:spcBef>
                <a:spcPts val="0"/>
              </a:spcBef>
              <a:spcAft>
                <a:spcPts val="600"/>
              </a:spcAft>
              <a:buFont typeface="+mj-lt"/>
              <a:buAutoNum type="romanUcPeriod"/>
            </a:pPr>
            <a:r>
              <a:rPr lang="en-US" sz="2400" b="1" dirty="0">
                <a:effectLst/>
                <a:latin typeface="Calibri" panose="020F0502020204030204" pitchFamily="34" charset="0"/>
                <a:ea typeface="MS Gothic" panose="020B0609070205080204" pitchFamily="49" charset="-128"/>
                <a:cs typeface="Calibri" panose="020F0502020204030204" pitchFamily="34" charset="0"/>
              </a:rPr>
              <a:t>TWC Welcome / Opening Remarks</a:t>
            </a:r>
          </a:p>
          <a:p>
            <a:pPr marL="342900" marR="0" lvl="0" indent="-342900">
              <a:lnSpc>
                <a:spcPct val="125000"/>
              </a:lnSpc>
              <a:spcBef>
                <a:spcPts val="0"/>
              </a:spcBef>
              <a:spcAft>
                <a:spcPts val="600"/>
              </a:spcAft>
              <a:buFont typeface="+mj-lt"/>
              <a:buAutoNum type="romanUcPeriod"/>
            </a:pPr>
            <a:r>
              <a:rPr lang="en-US" sz="2400" b="1" dirty="0">
                <a:effectLst/>
                <a:latin typeface="Calibri" panose="020F0502020204030204" pitchFamily="34" charset="0"/>
                <a:ea typeface="MS Gothic" panose="020B0609070205080204" pitchFamily="49" charset="-128"/>
                <a:cs typeface="Calibri" panose="020F0502020204030204" pitchFamily="34" charset="0"/>
              </a:rPr>
              <a:t>TWC AEL Updates  </a:t>
            </a:r>
          </a:p>
          <a:p>
            <a:pPr marL="742950" marR="0" lvl="1" indent="-285750">
              <a:lnSpc>
                <a:spcPct val="125000"/>
              </a:lnSpc>
              <a:spcBef>
                <a:spcPts val="0"/>
              </a:spcBef>
              <a:spcAft>
                <a:spcPts val="400"/>
              </a:spcAft>
              <a:buFont typeface="Symbol" panose="05050102010706020507" pitchFamily="18" charset="2"/>
              <a:buChar char=""/>
            </a:pPr>
            <a:r>
              <a:rPr lang="en-US" sz="2400" dirty="0">
                <a:effectLst/>
                <a:latin typeface="Calibri" panose="020F0502020204030204" pitchFamily="34" charset="0"/>
                <a:ea typeface="MS Mincho" panose="02020609040205080304" pitchFamily="49" charset="-128"/>
                <a:cs typeface="Calibri" panose="020F0502020204030204" pitchFamily="34" charset="0"/>
              </a:rPr>
              <a:t>TWC Adult Education and Literacy Updates</a:t>
            </a:r>
          </a:p>
          <a:p>
            <a:pPr marL="742950" marR="0" lvl="1" indent="-285750">
              <a:lnSpc>
                <a:spcPct val="125000"/>
              </a:lnSpc>
              <a:spcBef>
                <a:spcPts val="0"/>
              </a:spcBef>
              <a:spcAft>
                <a:spcPts val="400"/>
              </a:spcAft>
              <a:buFont typeface="Symbol" panose="05050102010706020507" pitchFamily="18" charset="2"/>
              <a:buChar char=""/>
            </a:pPr>
            <a:endParaRPr lang="en-US" sz="2400" dirty="0">
              <a:effectLst/>
              <a:latin typeface="Calibri" panose="020F0502020204030204" pitchFamily="34" charset="0"/>
              <a:ea typeface="MS Mincho" panose="02020609040205080304" pitchFamily="49" charset="-128"/>
              <a:cs typeface="Calibri" panose="020F0502020204030204" pitchFamily="34" charset="0"/>
            </a:endParaRPr>
          </a:p>
          <a:p>
            <a:pPr marL="342900" marR="0" lvl="0" indent="-342900">
              <a:lnSpc>
                <a:spcPct val="125000"/>
              </a:lnSpc>
              <a:spcBef>
                <a:spcPts val="0"/>
              </a:spcBef>
              <a:spcAft>
                <a:spcPts val="600"/>
              </a:spcAft>
              <a:buFont typeface="+mj-lt"/>
              <a:buAutoNum type="romanUcPeriod"/>
            </a:pPr>
            <a:r>
              <a:rPr lang="en-US" sz="2400" b="1" dirty="0">
                <a:effectLst/>
                <a:latin typeface="Calibri" panose="020F0502020204030204" pitchFamily="34" charset="0"/>
                <a:ea typeface="MS Gothic" panose="020B0609070205080204" pitchFamily="49" charset="-128"/>
                <a:cs typeface="Calibri" panose="020F0502020204030204" pitchFamily="34" charset="0"/>
              </a:rPr>
              <a:t> Committee Business Discussion</a:t>
            </a:r>
          </a:p>
          <a:p>
            <a:pPr marL="800100" lvl="1" indent="-342900">
              <a:lnSpc>
                <a:spcPct val="125000"/>
              </a:lnSpc>
              <a:spcAft>
                <a:spcPts val="600"/>
              </a:spcAft>
              <a:buAutoNum type="romanUcPeriod"/>
            </a:pPr>
            <a:r>
              <a:rPr lang="en-US" sz="2400" b="1" dirty="0">
                <a:latin typeface="Calibri"/>
                <a:ea typeface="MS Gothic"/>
                <a:cs typeface="Calibri"/>
              </a:rPr>
              <a:t>Collaboration among Adult and Family Literacy Providers to Meet the Diverse needs of a Community </a:t>
            </a:r>
            <a:endParaRPr lang="en-US" sz="2400" b="1" dirty="0">
              <a:latin typeface="Calibri" panose="020F0502020204030204" pitchFamily="34" charset="0"/>
              <a:ea typeface="MS Gothic"/>
              <a:cs typeface="Calibri" panose="020F0502020204030204" pitchFamily="34" charset="0"/>
            </a:endParaRPr>
          </a:p>
          <a:p>
            <a:pPr marL="800100" marR="0" lvl="1" indent="-342900">
              <a:lnSpc>
                <a:spcPct val="125000"/>
              </a:lnSpc>
              <a:spcBef>
                <a:spcPts val="0"/>
              </a:spcBef>
              <a:spcAft>
                <a:spcPts val="3600"/>
              </a:spcAft>
              <a:buFont typeface="Symbol" panose="05050102010706020507" pitchFamily="18" charset="2"/>
              <a:buChar char=""/>
            </a:pPr>
            <a:endParaRPr lang="en-US" sz="24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685800">
              <a:lnSpc>
                <a:spcPct val="125000"/>
              </a:lnSpc>
              <a:spcAft>
                <a:spcPts val="3600"/>
              </a:spcAft>
            </a:pPr>
            <a:endParaRPr lang="en-US" sz="2400" dirty="0">
              <a:solidFill>
                <a:srgbClr val="414042"/>
              </a:solidFill>
              <a:latin typeface="Georgia" panose="020405020504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9271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showing ranges of low level literacy in the 22 Permian Basin counties.">
            <a:extLst>
              <a:ext uri="{FF2B5EF4-FFF2-40B4-BE49-F238E27FC236}">
                <a16:creationId xmlns:a16="http://schemas.microsoft.com/office/drawing/2014/main" id="{8A1C7C05-1875-4787-99B7-DBC1E411C0E0}"/>
              </a:ext>
            </a:extLst>
          </p:cNvPr>
          <p:cNvPicPr>
            <a:picLocks noChangeAspect="1"/>
          </p:cNvPicPr>
          <p:nvPr/>
        </p:nvPicPr>
        <p:blipFill>
          <a:blip r:embed="rId2"/>
          <a:stretch>
            <a:fillRect/>
          </a:stretch>
        </p:blipFill>
        <p:spPr>
          <a:xfrm>
            <a:off x="590549" y="172252"/>
            <a:ext cx="4895852" cy="6629531"/>
          </a:xfrm>
          <a:prstGeom prst="rect">
            <a:avLst/>
          </a:prstGeom>
        </p:spPr>
      </p:pic>
      <p:pic>
        <p:nvPicPr>
          <p:cNvPr id="7" name="Picture 6" descr="Legend for range chart.&#10;">
            <a:extLst>
              <a:ext uri="{FF2B5EF4-FFF2-40B4-BE49-F238E27FC236}">
                <a16:creationId xmlns:a16="http://schemas.microsoft.com/office/drawing/2014/main" id="{519F337B-AE21-4372-AE86-502EEB879C98}"/>
              </a:ext>
            </a:extLst>
          </p:cNvPr>
          <p:cNvPicPr>
            <a:picLocks noChangeAspect="1"/>
          </p:cNvPicPr>
          <p:nvPr/>
        </p:nvPicPr>
        <p:blipFill>
          <a:blip r:embed="rId3"/>
          <a:stretch>
            <a:fillRect/>
          </a:stretch>
        </p:blipFill>
        <p:spPr>
          <a:xfrm>
            <a:off x="3667126" y="2876920"/>
            <a:ext cx="1466850" cy="859054"/>
          </a:xfrm>
          <a:prstGeom prst="rect">
            <a:avLst/>
          </a:prstGeom>
        </p:spPr>
      </p:pic>
      <p:sp>
        <p:nvSpPr>
          <p:cNvPr id="11" name="Title 10">
            <a:extLst>
              <a:ext uri="{FF2B5EF4-FFF2-40B4-BE49-F238E27FC236}">
                <a16:creationId xmlns:a16="http://schemas.microsoft.com/office/drawing/2014/main" id="{00D811E3-324C-49AB-8712-3117C3BAACA8}"/>
              </a:ext>
            </a:extLst>
          </p:cNvPr>
          <p:cNvSpPr txBox="1">
            <a:spLocks noGrp="1"/>
          </p:cNvSpPr>
          <p:nvPr>
            <p:ph type="title" idx="4294967295"/>
          </p:nvPr>
        </p:nvSpPr>
        <p:spPr>
          <a:xfrm>
            <a:off x="5701748" y="421619"/>
            <a:ext cx="609765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4472C4">
                    <a:lumMod val="75000"/>
                  </a:srgbClr>
                </a:solidFill>
                <a:effectLst/>
                <a:uLnTx/>
                <a:uFillTx/>
                <a:latin typeface="Calibri" panose="020F0502020204030204"/>
                <a:ea typeface="+mn-ea"/>
                <a:cs typeface="+mn-cs"/>
              </a:rPr>
              <a:t>Spotlight on Level One</a:t>
            </a:r>
          </a:p>
        </p:txBody>
      </p:sp>
      <p:sp>
        <p:nvSpPr>
          <p:cNvPr id="9" name="TextBox 8">
            <a:extLst>
              <a:ext uri="{FF2B5EF4-FFF2-40B4-BE49-F238E27FC236}">
                <a16:creationId xmlns:a16="http://schemas.microsoft.com/office/drawing/2014/main" id="{892CF8FA-67F6-4941-875F-3BD783792F66}"/>
              </a:ext>
            </a:extLst>
          </p:cNvPr>
          <p:cNvSpPr txBox="1"/>
          <p:nvPr/>
        </p:nvSpPr>
        <p:spPr>
          <a:xfrm>
            <a:off x="5703404" y="1353426"/>
            <a:ext cx="609600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There are an estimated 157,000 adults ages 16-74 with low levels of literacy (Level 1 and below) across the 22 Permian Basin counties. The numbers range from 39,000 adults in Ector to 20 adults in Loving.</a:t>
            </a:r>
          </a:p>
        </p:txBody>
      </p:sp>
    </p:spTree>
    <p:extLst>
      <p:ext uri="{BB962C8B-B14F-4D97-AF65-F5344CB8AC3E}">
        <p14:creationId xmlns:p14="http://schemas.microsoft.com/office/powerpoint/2010/main" val="1949623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B8E6-6B37-41BD-88EF-1E2445FB7241}"/>
              </a:ext>
            </a:extLst>
          </p:cNvPr>
          <p:cNvSpPr>
            <a:spLocks noGrp="1"/>
          </p:cNvSpPr>
          <p:nvPr>
            <p:ph type="title" idx="4294967295"/>
          </p:nvPr>
        </p:nvSpPr>
        <p:spPr>
          <a:xfrm>
            <a:off x="2032000" y="-1397000"/>
            <a:ext cx="10160000" cy="1397000"/>
          </a:xfrm>
        </p:spPr>
        <p:txBody>
          <a:bodyPr vert="horz" lIns="121899" tIns="60949" rIns="121899" bIns="60949" rtlCol="0" anchor="b">
            <a:normAutofit/>
          </a:bodyPr>
          <a:lstStyle/>
          <a:p>
            <a:r>
              <a:rPr lang="en-US" dirty="0"/>
              <a:t>Howard County Profile</a:t>
            </a:r>
          </a:p>
        </p:txBody>
      </p:sp>
      <p:pic>
        <p:nvPicPr>
          <p:cNvPr id="3" name="Picture 2" descr="County Profile for Howard County, Texas. ">
            <a:extLst>
              <a:ext uri="{FF2B5EF4-FFF2-40B4-BE49-F238E27FC236}">
                <a16:creationId xmlns:a16="http://schemas.microsoft.com/office/drawing/2014/main" id="{B0428CE7-9EAF-D23C-D19F-9623B510E3A7}"/>
              </a:ext>
            </a:extLst>
          </p:cNvPr>
          <p:cNvPicPr>
            <a:picLocks noChangeAspect="1"/>
          </p:cNvPicPr>
          <p:nvPr/>
        </p:nvPicPr>
        <p:blipFill>
          <a:blip r:embed="rId2"/>
          <a:stretch>
            <a:fillRect/>
          </a:stretch>
        </p:blipFill>
        <p:spPr>
          <a:xfrm>
            <a:off x="3471862" y="0"/>
            <a:ext cx="5248275" cy="6858000"/>
          </a:xfrm>
          <a:prstGeom prst="rect">
            <a:avLst/>
          </a:prstGeom>
        </p:spPr>
      </p:pic>
    </p:spTree>
    <p:extLst>
      <p:ext uri="{BB962C8B-B14F-4D97-AF65-F5344CB8AC3E}">
        <p14:creationId xmlns:p14="http://schemas.microsoft.com/office/powerpoint/2010/main" val="133760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D67E4D-7552-6D48-9FE5-2885592E33C3}"/>
              </a:ext>
            </a:extLst>
          </p:cNvPr>
          <p:cNvSpPr>
            <a:spLocks noGrp="1"/>
          </p:cNvSpPr>
          <p:nvPr>
            <p:ph type="title"/>
          </p:nvPr>
        </p:nvSpPr>
        <p:spPr/>
        <p:txBody>
          <a:bodyPr/>
          <a:lstStyle/>
          <a:p>
            <a:r>
              <a:rPr lang="en-US" dirty="0">
                <a:cs typeface="Arial"/>
              </a:rPr>
              <a:t>Join the Coalition!</a:t>
            </a:r>
            <a:endParaRPr lang="en-US" dirty="0"/>
          </a:p>
        </p:txBody>
      </p:sp>
      <p:sp>
        <p:nvSpPr>
          <p:cNvPr id="7" name="Slide Number Placeholder 6">
            <a:extLst>
              <a:ext uri="{FF2B5EF4-FFF2-40B4-BE49-F238E27FC236}">
                <a16:creationId xmlns:a16="http://schemas.microsoft.com/office/drawing/2014/main" id="{1795EB93-D1BA-A440-90EB-9AB7D0F0A6D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41B0-7904-4148-9082-6535FE1E4D20}" type="slidenum">
              <a:rPr kumimoji="0" lang="en-US" sz="1100" b="0" i="0" u="none" strike="noStrike" kern="1200" cap="none" spc="0" normalizeH="0" baseline="0" noProof="0">
                <a:ln>
                  <a:noFill/>
                </a:ln>
                <a:solidFill>
                  <a:srgbClr val="D1EEF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srgbClr val="D1EEFC"/>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D849681-1205-3A4C-AE5D-284C5A16E6DF}"/>
              </a:ext>
            </a:extLst>
          </p:cNvPr>
          <p:cNvSpPr/>
          <p:nvPr/>
        </p:nvSpPr>
        <p:spPr>
          <a:xfrm>
            <a:off x="1866900" y="1344670"/>
            <a:ext cx="3884716" cy="36933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E9F">
                    <a:lumMod val="75000"/>
                  </a:srgbClr>
                </a:solidFill>
                <a:effectLst/>
                <a:uLnTx/>
                <a:uFillTx/>
                <a:latin typeface="Calibri" panose="020F0502020204030204"/>
                <a:ea typeface="+mn-ea"/>
                <a:cs typeface="+mn-cs"/>
              </a:rPr>
              <a:t>Program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Prison and Probation Programming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Facilitate Program Launch at Community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Professional Development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(e.g., Rural Libraries Summit)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Support Existing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Sub-granting for Library Resources and Materials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Family Literacy Programming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(e.g., ESL, GED, Citizenship, voter registration, etc.)</a:t>
            </a:r>
          </a:p>
        </p:txBody>
      </p:sp>
      <p:sp>
        <p:nvSpPr>
          <p:cNvPr id="9" name="Rectangle 8">
            <a:extLst>
              <a:ext uri="{FF2B5EF4-FFF2-40B4-BE49-F238E27FC236}">
                <a16:creationId xmlns:a16="http://schemas.microsoft.com/office/drawing/2014/main" id="{E499F256-72C1-7846-82CF-65E70150D98A}"/>
              </a:ext>
            </a:extLst>
          </p:cNvPr>
          <p:cNvSpPr/>
          <p:nvPr/>
        </p:nvSpPr>
        <p:spPr>
          <a:xfrm>
            <a:off x="6294418" y="1344670"/>
            <a:ext cx="3884716" cy="31700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E9F">
                    <a:lumMod val="75000"/>
                  </a:srgbClr>
                </a:solidFill>
                <a:effectLst/>
                <a:uLnTx/>
                <a:uFillTx/>
                <a:latin typeface="Calibri" panose="020F0502020204030204"/>
                <a:ea typeface="+mn-ea"/>
                <a:cs typeface="+mn-cs"/>
              </a:rPr>
              <a:t>Coalition Membership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Networking and peer dialogues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Literacy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Professional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Political advocacy and awareness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Leveraged purchasing power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Annual Literacy Summit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Technical support and grant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Curriculum and materials</a:t>
            </a:r>
          </a:p>
        </p:txBody>
      </p:sp>
      <p:sp>
        <p:nvSpPr>
          <p:cNvPr id="10" name="TextBox 9">
            <a:extLst>
              <a:ext uri="{FF2B5EF4-FFF2-40B4-BE49-F238E27FC236}">
                <a16:creationId xmlns:a16="http://schemas.microsoft.com/office/drawing/2014/main" id="{01FC1636-13E9-0C46-9C27-660E4197160B}"/>
              </a:ext>
            </a:extLst>
          </p:cNvPr>
          <p:cNvSpPr txBox="1"/>
          <p:nvPr/>
        </p:nvSpPr>
        <p:spPr>
          <a:xfrm>
            <a:off x="3993309" y="5037988"/>
            <a:ext cx="420538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6E9F">
                    <a:lumMod val="75000"/>
                  </a:srgbClr>
                </a:solidFill>
                <a:effectLst/>
                <a:uLnTx/>
                <a:uFillTx/>
                <a:latin typeface="Calibri" panose="020F0502020204030204"/>
                <a:ea typeface="+mn-ea"/>
                <a:cs typeface="+mn-cs"/>
              </a:rPr>
              <a:t>Annual Dues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srgbClr val="006E9F">
                    <a:lumMod val="75000"/>
                  </a:srgbClr>
                </a:solidFill>
                <a:effectLst/>
                <a:uLnTx/>
                <a:uFillTx/>
                <a:latin typeface="Calibri" panose="020F0502020204030204"/>
                <a:ea typeface="+mn-ea"/>
                <a:cs typeface="+mn-cs"/>
              </a:rPr>
              <a:t>Year One</a:t>
            </a:r>
            <a:r>
              <a:rPr kumimoji="0" lang="en-US" sz="1800" b="0" i="1" u="none" strike="noStrike" kern="1200" cap="none" spc="0" normalizeH="0" baseline="0" noProof="0" dirty="0">
                <a:ln>
                  <a:noFill/>
                </a:ln>
                <a:solidFill>
                  <a:srgbClr val="006E9F">
                    <a:lumMod val="75000"/>
                  </a:srgbClr>
                </a:solidFill>
                <a:effectLst/>
                <a:uLnTx/>
                <a:uFillTx/>
                <a:latin typeface="Calibri" panose="020F0502020204030204"/>
                <a:ea typeface="+mn-ea"/>
                <a:cs typeface="+mn-cs"/>
              </a:rPr>
              <a:t>: Free from July 2022 to June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srgbClr val="006E9F">
                    <a:lumMod val="75000"/>
                  </a:srgbClr>
                </a:solidFill>
                <a:effectLst/>
                <a:uLnTx/>
                <a:uFillTx/>
                <a:latin typeface="Calibri" panose="020F0502020204030204"/>
                <a:ea typeface="+mn-ea"/>
                <a:cs typeface="+mn-cs"/>
              </a:rPr>
              <a:t>Year Two</a:t>
            </a:r>
            <a:r>
              <a:rPr kumimoji="0" lang="en-US" sz="1800" b="0" i="1" u="none" strike="noStrike" kern="1200" cap="none" spc="0" normalizeH="0" baseline="0" noProof="0" dirty="0">
                <a:ln>
                  <a:noFill/>
                </a:ln>
                <a:solidFill>
                  <a:srgbClr val="006E9F">
                    <a:lumMod val="75000"/>
                  </a:srgbClr>
                </a:solidFill>
                <a:effectLst/>
                <a:uLnTx/>
                <a:uFillTx/>
                <a:latin typeface="Calibri" panose="020F0502020204030204"/>
                <a:ea typeface="+mn-ea"/>
                <a:cs typeface="+mn-cs"/>
              </a:rPr>
              <a:t>: $95 from July 2023 to June 2024</a:t>
            </a:r>
          </a:p>
        </p:txBody>
      </p:sp>
    </p:spTree>
    <p:extLst>
      <p:ext uri="{BB962C8B-B14F-4D97-AF65-F5344CB8AC3E}">
        <p14:creationId xmlns:p14="http://schemas.microsoft.com/office/powerpoint/2010/main" val="351224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4DDD8-FB55-40F5-8900-948F310D9369}"/>
              </a:ext>
            </a:extLst>
          </p:cNvPr>
          <p:cNvSpPr>
            <a:spLocks noGrp="1"/>
          </p:cNvSpPr>
          <p:nvPr>
            <p:ph type="title"/>
          </p:nvPr>
        </p:nvSpPr>
        <p:spPr/>
        <p:txBody>
          <a:bodyPr/>
          <a:lstStyle/>
          <a:p>
            <a:r>
              <a:rPr lang="en-US" dirty="0"/>
              <a:t>Committee Discussion</a:t>
            </a:r>
          </a:p>
        </p:txBody>
      </p:sp>
      <p:sp>
        <p:nvSpPr>
          <p:cNvPr id="6" name="Content Placeholder 5">
            <a:extLst>
              <a:ext uri="{FF2B5EF4-FFF2-40B4-BE49-F238E27FC236}">
                <a16:creationId xmlns:a16="http://schemas.microsoft.com/office/drawing/2014/main" id="{D7DE488F-31A3-4E03-BF55-8FCF9E5C7D19}"/>
              </a:ext>
            </a:extLst>
          </p:cNvPr>
          <p:cNvSpPr>
            <a:spLocks noGrp="1"/>
          </p:cNvSpPr>
          <p:nvPr>
            <p:ph idx="1"/>
          </p:nvPr>
        </p:nvSpPr>
        <p:spPr/>
        <p:txBody>
          <a:bodyPr>
            <a:normAutofit fontScale="77500" lnSpcReduction="20000"/>
          </a:bodyPr>
          <a:lstStyle/>
          <a:p>
            <a:r>
              <a:rPr lang="en-US" i="1" dirty="0"/>
              <a:t>Topic 1: </a:t>
            </a:r>
            <a:r>
              <a:rPr lang="en-US" dirty="0"/>
              <a:t>Benefits of collaboration between Adult and Family Literacy Organizations</a:t>
            </a:r>
          </a:p>
          <a:p>
            <a:r>
              <a:rPr lang="en-US" i="1" dirty="0"/>
              <a:t>Topic 2: </a:t>
            </a:r>
            <a:r>
              <a:rPr lang="en-US" dirty="0"/>
              <a:t>Policies identified that could enhance collaboration between adult and family literacy organizations</a:t>
            </a:r>
          </a:p>
        </p:txBody>
      </p:sp>
    </p:spTree>
    <p:extLst>
      <p:ext uri="{BB962C8B-B14F-4D97-AF65-F5344CB8AC3E}">
        <p14:creationId xmlns:p14="http://schemas.microsoft.com/office/powerpoint/2010/main" val="244591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8897-1E49-B2C7-A15E-15F350879240}"/>
              </a:ext>
            </a:extLst>
          </p:cNvPr>
          <p:cNvSpPr>
            <a:spLocks noGrp="1"/>
          </p:cNvSpPr>
          <p:nvPr>
            <p:ph type="title"/>
          </p:nvPr>
        </p:nvSpPr>
        <p:spPr/>
        <p:txBody>
          <a:bodyPr>
            <a:normAutofit/>
          </a:bodyPr>
          <a:lstStyle/>
          <a:p>
            <a:pPr algn="ctr"/>
            <a:r>
              <a:rPr lang="en-US" dirty="0"/>
              <a:t>Committee Next Steps</a:t>
            </a:r>
          </a:p>
        </p:txBody>
      </p:sp>
      <p:sp>
        <p:nvSpPr>
          <p:cNvPr id="3" name="Content Placeholder 2">
            <a:extLst>
              <a:ext uri="{FF2B5EF4-FFF2-40B4-BE49-F238E27FC236}">
                <a16:creationId xmlns:a16="http://schemas.microsoft.com/office/drawing/2014/main" id="{B000996C-6D39-9CDB-4177-6E9C609B3989}"/>
              </a:ext>
            </a:extLst>
          </p:cNvPr>
          <p:cNvSpPr>
            <a:spLocks noGrp="1"/>
          </p:cNvSpPr>
          <p:nvPr>
            <p:ph idx="1"/>
          </p:nvPr>
        </p:nvSpPr>
        <p:spPr>
          <a:xfrm>
            <a:off x="282003" y="2181009"/>
            <a:ext cx="10020838" cy="4343997"/>
          </a:xfrm>
        </p:spPr>
        <p:txBody>
          <a:bodyPr vert="horz" lIns="91440" tIns="45720" rIns="91440" bIns="45720" rtlCol="0" anchor="t">
            <a:normAutofit/>
          </a:bodyPr>
          <a:lstStyle/>
          <a:p>
            <a:pPr marL="0" indent="0">
              <a:spcBef>
                <a:spcPts val="0"/>
              </a:spcBef>
              <a:buNone/>
            </a:pPr>
            <a:r>
              <a:rPr lang="en-US" sz="2000" dirty="0">
                <a:latin typeface="Calibri"/>
                <a:cs typeface="Times New Roman"/>
              </a:rPr>
              <a:t>Annual Report Due each year (January) to advise TWC Commission on: </a:t>
            </a:r>
          </a:p>
          <a:p>
            <a:pPr lvl="1">
              <a:spcBef>
                <a:spcPts val="0"/>
              </a:spcBef>
            </a:pPr>
            <a:r>
              <a:rPr lang="en-US" sz="2000" dirty="0">
                <a:latin typeface="Calibri"/>
                <a:cs typeface="Times New Roman"/>
              </a:rPr>
              <a:t>policies and program priorities that support the development of an educated and skilled workforce in the state;</a:t>
            </a:r>
          </a:p>
          <a:p>
            <a:pPr lvl="1">
              <a:spcBef>
                <a:spcPts val="0"/>
              </a:spcBef>
            </a:pPr>
            <a:r>
              <a:rPr lang="en-US" sz="2000" dirty="0">
                <a:latin typeface="Calibri"/>
                <a:cs typeface="Times New Roman"/>
              </a:rPr>
              <a:t>statewide curriculum guidelines and standards for AEL services that ensure a balance of education and workplace skills development;</a:t>
            </a:r>
          </a:p>
          <a:p>
            <a:pPr lvl="1">
              <a:spcBef>
                <a:spcPts val="0"/>
              </a:spcBef>
            </a:pPr>
            <a:r>
              <a:rPr lang="en-US" sz="2000" dirty="0">
                <a:latin typeface="Calibri"/>
                <a:cs typeface="Times New Roman"/>
              </a:rPr>
              <a:t>statewide strategy for improving student transitions to postsecondary education and career and technical education training; and</a:t>
            </a:r>
          </a:p>
          <a:p>
            <a:pPr lvl="1">
              <a:spcBef>
                <a:spcPts val="0"/>
              </a:spcBef>
            </a:pPr>
            <a:r>
              <a:rPr lang="en-US" sz="2000" dirty="0">
                <a:latin typeface="Calibri"/>
                <a:cs typeface="Times New Roman"/>
              </a:rPr>
              <a:t>a centralized system for collecting and tracking comprehensive data on AEL program performance outcomes</a:t>
            </a:r>
          </a:p>
        </p:txBody>
      </p:sp>
    </p:spTree>
    <p:extLst>
      <p:ext uri="{BB962C8B-B14F-4D97-AF65-F5344CB8AC3E}">
        <p14:creationId xmlns:p14="http://schemas.microsoft.com/office/powerpoint/2010/main" val="817261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777B-8FEE-48C7-B601-FEF79B483917}"/>
              </a:ext>
            </a:extLst>
          </p:cNvPr>
          <p:cNvSpPr>
            <a:spLocks noGrp="1"/>
          </p:cNvSpPr>
          <p:nvPr>
            <p:ph type="title"/>
          </p:nvPr>
        </p:nvSpPr>
        <p:spPr/>
        <p:txBody>
          <a:bodyPr>
            <a:normAutofit/>
          </a:bodyPr>
          <a:lstStyle/>
          <a:p>
            <a:r>
              <a:rPr lang="en-US" dirty="0">
                <a:latin typeface="Verdana"/>
                <a:ea typeface="Verdana"/>
              </a:rPr>
              <a:t>Closing Remarks</a:t>
            </a:r>
            <a:r>
              <a:rPr lang="en-US" dirty="0"/>
              <a:t> </a:t>
            </a:r>
          </a:p>
        </p:txBody>
      </p:sp>
      <p:sp>
        <p:nvSpPr>
          <p:cNvPr id="3" name="Text Placeholder 2">
            <a:extLst>
              <a:ext uri="{FF2B5EF4-FFF2-40B4-BE49-F238E27FC236}">
                <a16:creationId xmlns:a16="http://schemas.microsoft.com/office/drawing/2014/main" id="{F45E11DE-31AA-4FF1-9B20-F6D1E5E4A38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991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6A95-3EC2-424A-BD7B-3FDBFCA273AD}"/>
              </a:ext>
            </a:extLst>
          </p:cNvPr>
          <p:cNvSpPr>
            <a:spLocks noGrp="1"/>
          </p:cNvSpPr>
          <p:nvPr>
            <p:ph type="title"/>
          </p:nvPr>
        </p:nvSpPr>
        <p:spPr/>
        <p:txBody>
          <a:bodyPr>
            <a:normAutofit fontScale="90000"/>
          </a:bodyPr>
          <a:lstStyle/>
          <a:p>
            <a:r>
              <a:rPr lang="en-US" dirty="0"/>
              <a:t>Next AEL Advisory Committee Meeting</a:t>
            </a:r>
          </a:p>
        </p:txBody>
      </p:sp>
      <p:sp>
        <p:nvSpPr>
          <p:cNvPr id="3" name="Text Placeholder 2">
            <a:extLst>
              <a:ext uri="{FF2B5EF4-FFF2-40B4-BE49-F238E27FC236}">
                <a16:creationId xmlns:a16="http://schemas.microsoft.com/office/drawing/2014/main" id="{4D7EF75B-7156-451B-8EA4-F85B131D9072}"/>
              </a:ext>
            </a:extLst>
          </p:cNvPr>
          <p:cNvSpPr>
            <a:spLocks noGrp="1"/>
          </p:cNvSpPr>
          <p:nvPr>
            <p:ph type="body" idx="1"/>
          </p:nvPr>
        </p:nvSpPr>
        <p:spPr/>
        <p:txBody>
          <a:bodyPr vert="horz" lIns="91440" tIns="45720" rIns="91440" bIns="45720" rtlCol="0" anchor="t">
            <a:normAutofit/>
          </a:bodyPr>
          <a:lstStyle/>
          <a:p>
            <a:r>
              <a:rPr lang="en-US" dirty="0">
                <a:latin typeface="Verdana"/>
                <a:ea typeface="Verdana"/>
              </a:rPr>
              <a:t>Tentatively Scheduled: December 7th, 2022</a:t>
            </a:r>
            <a:endParaRPr lang="en-US" dirty="0"/>
          </a:p>
        </p:txBody>
      </p:sp>
    </p:spTree>
    <p:extLst>
      <p:ext uri="{BB962C8B-B14F-4D97-AF65-F5344CB8AC3E}">
        <p14:creationId xmlns:p14="http://schemas.microsoft.com/office/powerpoint/2010/main" val="98019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967-1A17-4EDB-B50A-40BE787B96A2}"/>
              </a:ext>
            </a:extLst>
          </p:cNvPr>
          <p:cNvSpPr>
            <a:spLocks noGrp="1"/>
          </p:cNvSpPr>
          <p:nvPr>
            <p:ph type="title"/>
          </p:nvPr>
        </p:nvSpPr>
        <p:spPr/>
        <p:txBody>
          <a:bodyPr/>
          <a:lstStyle/>
          <a:p>
            <a:r>
              <a:rPr lang="en-US" dirty="0"/>
              <a:t>Opening Remarks</a:t>
            </a:r>
          </a:p>
        </p:txBody>
      </p:sp>
      <p:sp>
        <p:nvSpPr>
          <p:cNvPr id="3" name="Content Placeholder 2">
            <a:extLst>
              <a:ext uri="{FF2B5EF4-FFF2-40B4-BE49-F238E27FC236}">
                <a16:creationId xmlns:a16="http://schemas.microsoft.com/office/drawing/2014/main" id="{9A1101CB-EFC0-42EA-A619-1459C4C48BB2}"/>
              </a:ext>
            </a:extLst>
          </p:cNvPr>
          <p:cNvSpPr>
            <a:spLocks noGrp="1"/>
          </p:cNvSpPr>
          <p:nvPr>
            <p:ph idx="1"/>
          </p:nvPr>
        </p:nvSpPr>
        <p:spPr>
          <a:xfrm>
            <a:off x="314961" y="2296160"/>
            <a:ext cx="9979222" cy="3640029"/>
          </a:xfrm>
        </p:spPr>
        <p:txBody>
          <a:bodyPr>
            <a:normAutofit/>
          </a:bodyPr>
          <a:lstStyle/>
          <a:p>
            <a:pPr marL="0" indent="0">
              <a:buNone/>
            </a:pPr>
            <a:r>
              <a:rPr lang="en-US" sz="3600" dirty="0"/>
              <a:t>Reps/Commissioner Julian Alvarez III</a:t>
            </a:r>
          </a:p>
          <a:p>
            <a:pPr lvl="1"/>
            <a:r>
              <a:rPr lang="en-US" sz="3600" dirty="0"/>
              <a:t>Brent Williams</a:t>
            </a:r>
          </a:p>
          <a:p>
            <a:pPr marL="0" indent="0">
              <a:buNone/>
            </a:pPr>
            <a:r>
              <a:rPr lang="en-US" sz="3600" dirty="0"/>
              <a:t>Reps/Commissioner Aaron Demerson</a:t>
            </a:r>
          </a:p>
          <a:p>
            <a:pPr lvl="1"/>
            <a:r>
              <a:rPr lang="en-US" sz="3600" dirty="0"/>
              <a:t>Brian Owens</a:t>
            </a:r>
          </a:p>
        </p:txBody>
      </p:sp>
    </p:spTree>
    <p:extLst>
      <p:ext uri="{BB962C8B-B14F-4D97-AF65-F5344CB8AC3E}">
        <p14:creationId xmlns:p14="http://schemas.microsoft.com/office/powerpoint/2010/main" val="283205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DF9B8-50F2-4F68-A26D-59BFD2092E5E}"/>
              </a:ext>
            </a:extLst>
          </p:cNvPr>
          <p:cNvSpPr>
            <a:spLocks noGrp="1"/>
          </p:cNvSpPr>
          <p:nvPr>
            <p:ph type="title"/>
          </p:nvPr>
        </p:nvSpPr>
        <p:spPr/>
        <p:txBody>
          <a:bodyPr/>
          <a:lstStyle/>
          <a:p>
            <a:r>
              <a:rPr lang="en-US" dirty="0"/>
              <a:t>TWC AEL Updates</a:t>
            </a:r>
          </a:p>
        </p:txBody>
      </p:sp>
      <p:sp>
        <p:nvSpPr>
          <p:cNvPr id="5" name="Text Placeholder 4">
            <a:extLst>
              <a:ext uri="{FF2B5EF4-FFF2-40B4-BE49-F238E27FC236}">
                <a16:creationId xmlns:a16="http://schemas.microsoft.com/office/drawing/2014/main" id="{FC0B8DC9-F6E1-4F4E-90C5-18BED01400C9}"/>
              </a:ext>
            </a:extLst>
          </p:cNvPr>
          <p:cNvSpPr>
            <a:spLocks noGrp="1"/>
          </p:cNvSpPr>
          <p:nvPr>
            <p:ph type="body"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130190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77B3F-A704-4DA7-8D59-32F0C0663969}"/>
              </a:ext>
            </a:extLst>
          </p:cNvPr>
          <p:cNvSpPr>
            <a:spLocks noGrp="1"/>
          </p:cNvSpPr>
          <p:nvPr>
            <p:ph type="title"/>
          </p:nvPr>
        </p:nvSpPr>
        <p:spPr/>
        <p:txBody>
          <a:bodyPr/>
          <a:lstStyle/>
          <a:p>
            <a:r>
              <a:rPr lang="en-US" dirty="0"/>
              <a:t>WELCOME, NEW MEMBER</a:t>
            </a:r>
          </a:p>
        </p:txBody>
      </p:sp>
      <p:sp>
        <p:nvSpPr>
          <p:cNvPr id="5" name="Content Placeholder 4">
            <a:extLst>
              <a:ext uri="{FF2B5EF4-FFF2-40B4-BE49-F238E27FC236}">
                <a16:creationId xmlns:a16="http://schemas.microsoft.com/office/drawing/2014/main" id="{033FA06D-F291-42D5-A444-9CB78310A020}"/>
              </a:ext>
            </a:extLst>
          </p:cNvPr>
          <p:cNvSpPr>
            <a:spLocks noGrp="1"/>
          </p:cNvSpPr>
          <p:nvPr>
            <p:ph idx="1"/>
          </p:nvPr>
        </p:nvSpPr>
        <p:spPr/>
        <p:txBody>
          <a:bodyPr>
            <a:normAutofit fontScale="92500"/>
          </a:bodyPr>
          <a:lstStyle/>
          <a:p>
            <a:pPr marL="0" indent="0">
              <a:buNone/>
            </a:pPr>
            <a:r>
              <a:rPr lang="en-US" sz="2800" dirty="0"/>
              <a:t>Leslie Cantu, Toyotetsu, Assistant Vice President- Administration</a:t>
            </a:r>
          </a:p>
          <a:p>
            <a:r>
              <a:rPr lang="en-US" sz="2800" dirty="0"/>
              <a:t>Chair – Board of Directors, Workforce Solutions Alamo</a:t>
            </a:r>
          </a:p>
          <a:p>
            <a:r>
              <a:rPr lang="en-US" sz="2800" dirty="0"/>
              <a:t>Board Member –Tx Assoc. of Workforce Boards</a:t>
            </a:r>
          </a:p>
          <a:p>
            <a:r>
              <a:rPr lang="en-US" sz="2800" dirty="0"/>
              <a:t>Member –Tx Dept of Criminal Justice Industry Advisory Committee </a:t>
            </a:r>
          </a:p>
        </p:txBody>
      </p:sp>
    </p:spTree>
    <p:extLst>
      <p:ext uri="{BB962C8B-B14F-4D97-AF65-F5344CB8AC3E}">
        <p14:creationId xmlns:p14="http://schemas.microsoft.com/office/powerpoint/2010/main" val="182521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589B-95A0-4B82-884C-F78495DDDAB4}"/>
              </a:ext>
            </a:extLst>
          </p:cNvPr>
          <p:cNvSpPr>
            <a:spLocks noGrp="1"/>
          </p:cNvSpPr>
          <p:nvPr>
            <p:ph type="title"/>
          </p:nvPr>
        </p:nvSpPr>
        <p:spPr/>
        <p:txBody>
          <a:bodyPr/>
          <a:lstStyle/>
          <a:p>
            <a:r>
              <a:rPr lang="en-US" dirty="0"/>
              <a:t>AEL Advisory Committee</a:t>
            </a:r>
          </a:p>
        </p:txBody>
      </p:sp>
      <p:graphicFrame>
        <p:nvGraphicFramePr>
          <p:cNvPr id="3" name="Table 3">
            <a:extLst>
              <a:ext uri="{FF2B5EF4-FFF2-40B4-BE49-F238E27FC236}">
                <a16:creationId xmlns:a16="http://schemas.microsoft.com/office/drawing/2014/main" id="{8EEBB621-38A8-901B-702E-49B54D7D22E9}"/>
              </a:ext>
            </a:extLst>
          </p:cNvPr>
          <p:cNvGraphicFramePr>
            <a:graphicFrameLocks noGrp="1"/>
          </p:cNvGraphicFramePr>
          <p:nvPr>
            <p:extLst>
              <p:ext uri="{D42A27DB-BD31-4B8C-83A1-F6EECF244321}">
                <p14:modId xmlns:p14="http://schemas.microsoft.com/office/powerpoint/2010/main" val="992828794"/>
              </p:ext>
            </p:extLst>
          </p:nvPr>
        </p:nvGraphicFramePr>
        <p:xfrm>
          <a:off x="0" y="2182090"/>
          <a:ext cx="12055730" cy="4339893"/>
        </p:xfrm>
        <a:graphic>
          <a:graphicData uri="http://schemas.openxmlformats.org/drawingml/2006/table">
            <a:tbl>
              <a:tblPr firstRow="1" bandRow="1">
                <a:tableStyleId>{5C22544A-7EE6-4342-B048-85BDC9FD1C3A}</a:tableStyleId>
              </a:tblPr>
              <a:tblGrid>
                <a:gridCol w="2305878">
                  <a:extLst>
                    <a:ext uri="{9D8B030D-6E8A-4147-A177-3AD203B41FA5}">
                      <a16:colId xmlns:a16="http://schemas.microsoft.com/office/drawing/2014/main" val="1684206272"/>
                    </a:ext>
                  </a:extLst>
                </a:gridCol>
                <a:gridCol w="1580322">
                  <a:extLst>
                    <a:ext uri="{9D8B030D-6E8A-4147-A177-3AD203B41FA5}">
                      <a16:colId xmlns:a16="http://schemas.microsoft.com/office/drawing/2014/main" val="4139297527"/>
                    </a:ext>
                  </a:extLst>
                </a:gridCol>
                <a:gridCol w="1858617">
                  <a:extLst>
                    <a:ext uri="{9D8B030D-6E8A-4147-A177-3AD203B41FA5}">
                      <a16:colId xmlns:a16="http://schemas.microsoft.com/office/drawing/2014/main" val="2344958592"/>
                    </a:ext>
                  </a:extLst>
                </a:gridCol>
                <a:gridCol w="4428828">
                  <a:extLst>
                    <a:ext uri="{9D8B030D-6E8A-4147-A177-3AD203B41FA5}">
                      <a16:colId xmlns:a16="http://schemas.microsoft.com/office/drawing/2014/main" val="2721594201"/>
                    </a:ext>
                  </a:extLst>
                </a:gridCol>
                <a:gridCol w="1882085">
                  <a:extLst>
                    <a:ext uri="{9D8B030D-6E8A-4147-A177-3AD203B41FA5}">
                      <a16:colId xmlns:a16="http://schemas.microsoft.com/office/drawing/2014/main" val="2002440978"/>
                    </a:ext>
                  </a:extLst>
                </a:gridCol>
              </a:tblGrid>
              <a:tr h="396067">
                <a:tc>
                  <a:txBody>
                    <a:bodyPr/>
                    <a:lstStyle/>
                    <a:p>
                      <a:r>
                        <a:rPr lang="en-US" dirty="0"/>
                        <a:t>Member</a:t>
                      </a:r>
                    </a:p>
                  </a:txBody>
                  <a:tcPr/>
                </a:tc>
                <a:tc>
                  <a:txBody>
                    <a:bodyPr/>
                    <a:lstStyle/>
                    <a:p>
                      <a:r>
                        <a:rPr lang="en-US" dirty="0"/>
                        <a:t>Location</a:t>
                      </a:r>
                    </a:p>
                  </a:txBody>
                  <a:tcPr/>
                </a:tc>
                <a:tc>
                  <a:txBody>
                    <a:bodyPr/>
                    <a:lstStyle/>
                    <a:p>
                      <a:r>
                        <a:rPr lang="en-US" dirty="0"/>
                        <a:t>Representing</a:t>
                      </a:r>
                    </a:p>
                  </a:txBody>
                  <a:tcPr/>
                </a:tc>
                <a:tc>
                  <a:txBody>
                    <a:bodyPr/>
                    <a:lstStyle/>
                    <a:p>
                      <a:r>
                        <a:rPr lang="en-US" dirty="0"/>
                        <a:t>Affiliation</a:t>
                      </a:r>
                    </a:p>
                  </a:txBody>
                  <a:tcPr/>
                </a:tc>
                <a:tc>
                  <a:txBody>
                    <a:bodyPr/>
                    <a:lstStyle/>
                    <a:p>
                      <a:r>
                        <a:rPr lang="en-US" dirty="0"/>
                        <a:t>Term Expires</a:t>
                      </a:r>
                    </a:p>
                  </a:txBody>
                  <a:tcPr/>
                </a:tc>
                <a:extLst>
                  <a:ext uri="{0D108BD9-81ED-4DB2-BD59-A6C34878D82A}">
                    <a16:rowId xmlns:a16="http://schemas.microsoft.com/office/drawing/2014/main" val="349667246"/>
                  </a:ext>
                </a:extLst>
              </a:tr>
              <a:tr h="682584">
                <a:tc>
                  <a:txBody>
                    <a:bodyPr/>
                    <a:lstStyle/>
                    <a:p>
                      <a:r>
                        <a:rPr lang="en-US" dirty="0"/>
                        <a:t>Steve Banta </a:t>
                      </a:r>
                      <a:br>
                        <a:rPr lang="en-US" dirty="0"/>
                      </a:br>
                      <a:r>
                        <a:rPr lang="en-US" sz="1600" dirty="0"/>
                        <a:t>(Presiding Officer)</a:t>
                      </a:r>
                    </a:p>
                  </a:txBody>
                  <a:tcPr/>
                </a:tc>
                <a:tc>
                  <a:txBody>
                    <a:bodyPr/>
                    <a:lstStyle/>
                    <a:p>
                      <a:r>
                        <a:rPr lang="en-US" dirty="0"/>
                        <a:t>Dallas/ </a:t>
                      </a:r>
                      <a:br>
                        <a:rPr lang="en-US" dirty="0"/>
                      </a:br>
                      <a:r>
                        <a:rPr lang="en-US" dirty="0"/>
                        <a:t>Fort Worth</a:t>
                      </a:r>
                    </a:p>
                  </a:txBody>
                  <a:tcPr/>
                </a:tc>
                <a:tc>
                  <a:txBody>
                    <a:bodyPr/>
                    <a:lstStyle/>
                    <a:p>
                      <a:r>
                        <a:rPr lang="en-US" dirty="0"/>
                        <a:t>Nonprofit</a:t>
                      </a:r>
                    </a:p>
                  </a:txBody>
                  <a:tcPr/>
                </a:tc>
                <a:tc>
                  <a:txBody>
                    <a:bodyPr/>
                    <a:lstStyle/>
                    <a:p>
                      <a:pPr lvl="0">
                        <a:buNone/>
                      </a:pPr>
                      <a:r>
                        <a:rPr lang="en-US" sz="1800" b="0" i="0" u="none" strike="noStrike" noProof="0" dirty="0">
                          <a:latin typeface="Trebuchet MS"/>
                        </a:rPr>
                        <a:t>Executive Director, Literacy Texas</a:t>
                      </a:r>
                      <a:endParaRPr lang="en-US" dirty="0"/>
                    </a:p>
                  </a:txBody>
                  <a:tcPr/>
                </a:tc>
                <a:tc>
                  <a:txBody>
                    <a:bodyPr/>
                    <a:lstStyle/>
                    <a:p>
                      <a:r>
                        <a:rPr lang="en-US" dirty="0"/>
                        <a:t>December 2023</a:t>
                      </a:r>
                    </a:p>
                  </a:txBody>
                  <a:tcPr/>
                </a:tc>
                <a:extLst>
                  <a:ext uri="{0D108BD9-81ED-4DB2-BD59-A6C34878D82A}">
                    <a16:rowId xmlns:a16="http://schemas.microsoft.com/office/drawing/2014/main" val="860904882"/>
                  </a:ext>
                </a:extLst>
              </a:tr>
              <a:tr h="716292">
                <a:tc>
                  <a:txBody>
                    <a:bodyPr/>
                    <a:lstStyle/>
                    <a:p>
                      <a:r>
                        <a:rPr lang="en-US" dirty="0"/>
                        <a:t>Rita Hernandez</a:t>
                      </a:r>
                    </a:p>
                  </a:txBody>
                  <a:tcPr/>
                </a:tc>
                <a:tc>
                  <a:txBody>
                    <a:bodyPr/>
                    <a:lstStyle/>
                    <a:p>
                      <a:r>
                        <a:rPr lang="en-US" dirty="0"/>
                        <a:t>Brownsville</a:t>
                      </a:r>
                    </a:p>
                  </a:txBody>
                  <a:tcPr/>
                </a:tc>
                <a:tc>
                  <a:txBody>
                    <a:bodyPr/>
                    <a:lstStyle/>
                    <a:p>
                      <a:r>
                        <a:rPr lang="en-US" dirty="0"/>
                        <a:t>Nonprofit/</a:t>
                      </a:r>
                      <a:br>
                        <a:rPr lang="en-US" dirty="0"/>
                      </a:br>
                      <a:r>
                        <a:rPr lang="en-US" dirty="0"/>
                        <a:t>Career School</a:t>
                      </a:r>
                    </a:p>
                  </a:txBody>
                  <a:tcPr/>
                </a:tc>
                <a:tc>
                  <a:txBody>
                    <a:bodyPr/>
                    <a:lstStyle/>
                    <a:p>
                      <a:pPr lvl="0">
                        <a:buNone/>
                      </a:pPr>
                      <a:r>
                        <a:rPr lang="en-US" sz="1800" b="0" i="0" u="none" strike="noStrike" noProof="0" dirty="0">
                          <a:latin typeface="Trebuchet MS"/>
                        </a:rPr>
                        <a:t>President, </a:t>
                      </a:r>
                      <a:br>
                        <a:rPr lang="en-US" sz="1800" b="0" i="0" u="none" strike="noStrike" noProof="0" dirty="0">
                          <a:latin typeface="Trebuchet MS"/>
                        </a:rPr>
                      </a:br>
                      <a:r>
                        <a:rPr lang="en-US" sz="1800" b="0" i="0" u="none" strike="noStrike" noProof="0" dirty="0">
                          <a:latin typeface="Trebuchet MS"/>
                        </a:rPr>
                        <a:t>Cameron County Education Initiative</a:t>
                      </a:r>
                      <a:endParaRPr lang="en-US" dirty="0"/>
                    </a:p>
                  </a:txBody>
                  <a:tcPr/>
                </a:tc>
                <a:tc>
                  <a:txBody>
                    <a:bodyPr/>
                    <a:lstStyle/>
                    <a:p>
                      <a:r>
                        <a:rPr lang="en-US" dirty="0"/>
                        <a:t>April 2023</a:t>
                      </a:r>
                    </a:p>
                  </a:txBody>
                  <a:tcPr/>
                </a:tc>
                <a:extLst>
                  <a:ext uri="{0D108BD9-81ED-4DB2-BD59-A6C34878D82A}">
                    <a16:rowId xmlns:a16="http://schemas.microsoft.com/office/drawing/2014/main" val="1211766655"/>
                  </a:ext>
                </a:extLst>
              </a:tr>
              <a:tr h="741574">
                <a:tc>
                  <a:txBody>
                    <a:bodyPr/>
                    <a:lstStyle/>
                    <a:p>
                      <a:r>
                        <a:rPr lang="en-US" dirty="0"/>
                        <a:t>Jauneen Maldonado</a:t>
                      </a:r>
                    </a:p>
                  </a:txBody>
                  <a:tcPr/>
                </a:tc>
                <a:tc>
                  <a:txBody>
                    <a:bodyPr/>
                    <a:lstStyle/>
                    <a:p>
                      <a:r>
                        <a:rPr lang="en-US" dirty="0"/>
                        <a:t>Fort Worth</a:t>
                      </a:r>
                    </a:p>
                  </a:txBody>
                  <a:tcPr/>
                </a:tc>
                <a:tc>
                  <a:txBody>
                    <a:bodyPr/>
                    <a:lstStyle/>
                    <a:p>
                      <a:r>
                        <a:rPr lang="en-US" dirty="0"/>
                        <a:t>Workforce Board</a:t>
                      </a:r>
                    </a:p>
                  </a:txBody>
                  <a:tcPr/>
                </a:tc>
                <a:tc>
                  <a:txBody>
                    <a:bodyPr/>
                    <a:lstStyle/>
                    <a:p>
                      <a:pPr lvl="0">
                        <a:buNone/>
                      </a:pPr>
                      <a:r>
                        <a:rPr lang="en-US" sz="1800" b="0" i="0" u="none" strike="noStrike" noProof="0" dirty="0">
                          <a:latin typeface="Trebuchet MS"/>
                        </a:rPr>
                        <a:t>Director, Adult Education, </a:t>
                      </a:r>
                      <a:br>
                        <a:rPr lang="en-US" sz="1800" b="0" i="0" u="none" strike="noStrike" noProof="0" dirty="0">
                          <a:latin typeface="Trebuchet MS"/>
                        </a:rPr>
                      </a:br>
                      <a:r>
                        <a:rPr lang="en-US" sz="1800" b="0" i="0" u="none" strike="noStrike" noProof="0" dirty="0">
                          <a:latin typeface="Trebuchet MS"/>
                        </a:rPr>
                        <a:t>Workforce Solutions for Tarrant County</a:t>
                      </a:r>
                      <a:endParaRPr lang="en-US" dirty="0"/>
                    </a:p>
                  </a:txBody>
                  <a:tcPr/>
                </a:tc>
                <a:tc>
                  <a:txBody>
                    <a:bodyPr/>
                    <a:lstStyle/>
                    <a:p>
                      <a:r>
                        <a:rPr lang="en-US" dirty="0"/>
                        <a:t>December 2023</a:t>
                      </a:r>
                    </a:p>
                  </a:txBody>
                  <a:tcPr/>
                </a:tc>
                <a:extLst>
                  <a:ext uri="{0D108BD9-81ED-4DB2-BD59-A6C34878D82A}">
                    <a16:rowId xmlns:a16="http://schemas.microsoft.com/office/drawing/2014/main" val="4098967148"/>
                  </a:ext>
                </a:extLst>
              </a:tr>
              <a:tr h="901688">
                <a:tc>
                  <a:txBody>
                    <a:bodyPr/>
                    <a:lstStyle/>
                    <a:p>
                      <a:pPr lvl="0">
                        <a:buNone/>
                      </a:pPr>
                      <a:r>
                        <a:rPr lang="en-US" sz="1800" b="0" i="0" u="none" strike="noStrike" noProof="0" dirty="0">
                          <a:latin typeface="Trebuchet MS"/>
                        </a:rPr>
                        <a:t>Brenda Schofield</a:t>
                      </a:r>
                      <a:endParaRPr lang="en-US" dirty="0"/>
                    </a:p>
                  </a:txBody>
                  <a:tcPr/>
                </a:tc>
                <a:tc>
                  <a:txBody>
                    <a:bodyPr/>
                    <a:lstStyle/>
                    <a:p>
                      <a:r>
                        <a:rPr lang="en-US" dirty="0"/>
                        <a:t>Beaumont </a:t>
                      </a:r>
                    </a:p>
                  </a:txBody>
                  <a:tcPr/>
                </a:tc>
                <a:tc>
                  <a:txBody>
                    <a:bodyPr/>
                    <a:lstStyle/>
                    <a:p>
                      <a:r>
                        <a:rPr lang="en-US" dirty="0"/>
                        <a:t>AEL Provider</a:t>
                      </a:r>
                    </a:p>
                  </a:txBody>
                  <a:tcPr/>
                </a:tc>
                <a:tc>
                  <a:txBody>
                    <a:bodyPr/>
                    <a:lstStyle/>
                    <a:p>
                      <a:pPr lvl="0">
                        <a:buNone/>
                      </a:pPr>
                      <a:r>
                        <a:rPr lang="en-US" sz="1800" b="0" i="0" u="none" strike="noStrike" noProof="0" dirty="0">
                          <a:latin typeface="Trebuchet MS"/>
                        </a:rPr>
                        <a:t>Director of Adult Education and Literacy, </a:t>
                      </a:r>
                      <a:br>
                        <a:rPr lang="en-US" sz="1800" b="0" i="0" u="none" strike="noStrike" noProof="0" dirty="0">
                          <a:latin typeface="Trebuchet MS"/>
                        </a:rPr>
                      </a:br>
                      <a:r>
                        <a:rPr lang="en-US" sz="1800" b="0" i="0" u="none" strike="noStrike" noProof="0" dirty="0">
                          <a:latin typeface="Trebuchet MS"/>
                        </a:rPr>
                        <a:t>Region 5 Education Service Center</a:t>
                      </a:r>
                      <a:endParaRPr lang="en-US" dirty="0"/>
                    </a:p>
                  </a:txBody>
                  <a:tcPr/>
                </a:tc>
                <a:tc>
                  <a:txBody>
                    <a:bodyPr/>
                    <a:lstStyle/>
                    <a:p>
                      <a:r>
                        <a:rPr lang="en-US" dirty="0"/>
                        <a:t>December 2023</a:t>
                      </a:r>
                    </a:p>
                  </a:txBody>
                  <a:tcPr/>
                </a:tc>
                <a:extLst>
                  <a:ext uri="{0D108BD9-81ED-4DB2-BD59-A6C34878D82A}">
                    <a16:rowId xmlns:a16="http://schemas.microsoft.com/office/drawing/2014/main" val="683682843"/>
                  </a:ext>
                </a:extLst>
              </a:tr>
              <a:tr h="901688">
                <a:tc>
                  <a:txBody>
                    <a:bodyPr/>
                    <a:lstStyle/>
                    <a:p>
                      <a:pPr lvl="0">
                        <a:buNone/>
                      </a:pPr>
                      <a:r>
                        <a:rPr lang="en-US" b="1" dirty="0"/>
                        <a:t>Leslie Cantu</a:t>
                      </a:r>
                    </a:p>
                  </a:txBody>
                  <a:tcPr/>
                </a:tc>
                <a:tc>
                  <a:txBody>
                    <a:bodyPr/>
                    <a:lstStyle/>
                    <a:p>
                      <a:r>
                        <a:rPr lang="en-US" b="1" dirty="0"/>
                        <a:t>San Antonio</a:t>
                      </a:r>
                    </a:p>
                  </a:txBody>
                  <a:tcPr/>
                </a:tc>
                <a:tc>
                  <a:txBody>
                    <a:bodyPr/>
                    <a:lstStyle/>
                    <a:p>
                      <a:r>
                        <a:rPr lang="en-US" b="1" dirty="0"/>
                        <a:t>Business</a:t>
                      </a:r>
                    </a:p>
                  </a:txBody>
                  <a:tcPr/>
                </a:tc>
                <a:tc>
                  <a:txBody>
                    <a:bodyPr/>
                    <a:lstStyle/>
                    <a:p>
                      <a:pPr lvl="0">
                        <a:buNone/>
                      </a:pPr>
                      <a:r>
                        <a:rPr lang="en-US" b="1" dirty="0"/>
                        <a:t>Asst. Vice President – Toyotesu </a:t>
                      </a:r>
                    </a:p>
                  </a:txBody>
                  <a:tcPr/>
                </a:tc>
                <a:tc>
                  <a:txBody>
                    <a:bodyPr/>
                    <a:lstStyle/>
                    <a:p>
                      <a:r>
                        <a:rPr lang="en-US" b="1" dirty="0"/>
                        <a:t>October 2024</a:t>
                      </a:r>
                    </a:p>
                  </a:txBody>
                  <a:tcPr/>
                </a:tc>
                <a:extLst>
                  <a:ext uri="{0D108BD9-81ED-4DB2-BD59-A6C34878D82A}">
                    <a16:rowId xmlns:a16="http://schemas.microsoft.com/office/drawing/2014/main" val="3252471346"/>
                  </a:ext>
                </a:extLst>
              </a:tr>
            </a:tbl>
          </a:graphicData>
        </a:graphic>
      </p:graphicFrame>
    </p:spTree>
    <p:extLst>
      <p:ext uri="{BB962C8B-B14F-4D97-AF65-F5344CB8AC3E}">
        <p14:creationId xmlns:p14="http://schemas.microsoft.com/office/powerpoint/2010/main" val="60331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E7002-E49A-4C83-88D4-EED9AA94328A}"/>
              </a:ext>
            </a:extLst>
          </p:cNvPr>
          <p:cNvSpPr>
            <a:spLocks noGrp="1"/>
          </p:cNvSpPr>
          <p:nvPr>
            <p:ph type="title"/>
          </p:nvPr>
        </p:nvSpPr>
        <p:spPr/>
        <p:txBody>
          <a:bodyPr/>
          <a:lstStyle/>
          <a:p>
            <a:r>
              <a:rPr lang="en-US" dirty="0"/>
              <a:t>2022 Outcomes Report</a:t>
            </a:r>
          </a:p>
        </p:txBody>
      </p:sp>
      <p:sp>
        <p:nvSpPr>
          <p:cNvPr id="5" name="Content Placeholder 4">
            <a:extLst>
              <a:ext uri="{FF2B5EF4-FFF2-40B4-BE49-F238E27FC236}">
                <a16:creationId xmlns:a16="http://schemas.microsoft.com/office/drawing/2014/main" id="{5B40521A-516A-4670-8D83-718C6D113EAA}"/>
              </a:ext>
            </a:extLst>
          </p:cNvPr>
          <p:cNvSpPr>
            <a:spLocks noGrp="1"/>
          </p:cNvSpPr>
          <p:nvPr>
            <p:ph idx="1"/>
          </p:nvPr>
        </p:nvSpPr>
        <p:spPr/>
        <p:txBody>
          <a:bodyPr>
            <a:normAutofit lnSpcReduction="10000"/>
          </a:bodyPr>
          <a:lstStyle/>
          <a:p>
            <a:r>
              <a:rPr lang="en-US" dirty="0"/>
              <a:t>Participants Served – 61,688</a:t>
            </a:r>
          </a:p>
          <a:p>
            <a:r>
              <a:rPr lang="en-US" dirty="0"/>
              <a:t>IET Services – 7,458</a:t>
            </a:r>
          </a:p>
          <a:p>
            <a:r>
              <a:rPr lang="en-US" dirty="0"/>
              <a:t>Intensive Services -4,395</a:t>
            </a:r>
          </a:p>
          <a:p>
            <a:r>
              <a:rPr lang="en-US" dirty="0"/>
              <a:t>&gt;40% in Distance Learning</a:t>
            </a:r>
          </a:p>
        </p:txBody>
      </p:sp>
    </p:spTree>
    <p:extLst>
      <p:ext uri="{BB962C8B-B14F-4D97-AF65-F5344CB8AC3E}">
        <p14:creationId xmlns:p14="http://schemas.microsoft.com/office/powerpoint/2010/main" val="89253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F230-3953-4794-AA19-4472D085AF3E}"/>
              </a:ext>
            </a:extLst>
          </p:cNvPr>
          <p:cNvSpPr>
            <a:spLocks noGrp="1"/>
          </p:cNvSpPr>
          <p:nvPr>
            <p:ph type="title"/>
          </p:nvPr>
        </p:nvSpPr>
        <p:spPr/>
        <p:txBody>
          <a:bodyPr/>
          <a:lstStyle/>
          <a:p>
            <a:r>
              <a:rPr lang="en-US" dirty="0"/>
              <a:t>Career Pathway Enrollment</a:t>
            </a:r>
          </a:p>
        </p:txBody>
      </p:sp>
      <p:graphicFrame>
        <p:nvGraphicFramePr>
          <p:cNvPr id="8" name="Table 8">
            <a:extLst>
              <a:ext uri="{FF2B5EF4-FFF2-40B4-BE49-F238E27FC236}">
                <a16:creationId xmlns:a16="http://schemas.microsoft.com/office/drawing/2014/main" id="{52FDE5AB-6C02-499E-9DCB-20EF7B0E06DE}"/>
              </a:ext>
            </a:extLst>
          </p:cNvPr>
          <p:cNvGraphicFramePr>
            <a:graphicFrameLocks noGrp="1"/>
          </p:cNvGraphicFramePr>
          <p:nvPr>
            <p:ph idx="1"/>
            <p:extLst>
              <p:ext uri="{D42A27DB-BD31-4B8C-83A1-F6EECF244321}">
                <p14:modId xmlns:p14="http://schemas.microsoft.com/office/powerpoint/2010/main" val="3262493449"/>
              </p:ext>
            </p:extLst>
          </p:nvPr>
        </p:nvGraphicFramePr>
        <p:xfrm>
          <a:off x="681038" y="2336800"/>
          <a:ext cx="9613900" cy="3653453"/>
        </p:xfrm>
        <a:graphic>
          <a:graphicData uri="http://schemas.openxmlformats.org/drawingml/2006/table">
            <a:tbl>
              <a:tblPr firstRow="1" bandRow="1">
                <a:tableStyleId>{6E25E649-3F16-4E02-A733-19D2CDBF48F0}</a:tableStyleId>
              </a:tblPr>
              <a:tblGrid>
                <a:gridCol w="4806950">
                  <a:extLst>
                    <a:ext uri="{9D8B030D-6E8A-4147-A177-3AD203B41FA5}">
                      <a16:colId xmlns:a16="http://schemas.microsoft.com/office/drawing/2014/main" val="290764760"/>
                    </a:ext>
                  </a:extLst>
                </a:gridCol>
                <a:gridCol w="4806950">
                  <a:extLst>
                    <a:ext uri="{9D8B030D-6E8A-4147-A177-3AD203B41FA5}">
                      <a16:colId xmlns:a16="http://schemas.microsoft.com/office/drawing/2014/main" val="1236108610"/>
                    </a:ext>
                  </a:extLst>
                </a:gridCol>
              </a:tblGrid>
              <a:tr h="816197">
                <a:tc>
                  <a:txBody>
                    <a:bodyPr/>
                    <a:lstStyle/>
                    <a:p>
                      <a:r>
                        <a:rPr lang="en-US" dirty="0"/>
                        <a:t>Number of AEL Participants in Career Pathways Courses by SFY</a:t>
                      </a:r>
                    </a:p>
                  </a:txBody>
                  <a:tcPr/>
                </a:tc>
                <a:tc>
                  <a:txBody>
                    <a:bodyPr/>
                    <a:lstStyle/>
                    <a:p>
                      <a:endParaRPr lang="en-US" dirty="0"/>
                    </a:p>
                  </a:txBody>
                  <a:tcPr/>
                </a:tc>
                <a:extLst>
                  <a:ext uri="{0D108BD9-81ED-4DB2-BD59-A6C34878D82A}">
                    <a16:rowId xmlns:a16="http://schemas.microsoft.com/office/drawing/2014/main" val="1846415648"/>
                  </a:ext>
                </a:extLst>
              </a:tr>
              <a:tr h="472876">
                <a:tc>
                  <a:txBody>
                    <a:bodyPr/>
                    <a:lstStyle/>
                    <a:p>
                      <a:pPr marL="64135" marR="0" algn="just">
                        <a:lnSpc>
                          <a:spcPct val="107000"/>
                        </a:lnSpc>
                        <a:spcBef>
                          <a:spcPts val="0"/>
                        </a:spcBef>
                        <a:spcAft>
                          <a:spcPts val="0"/>
                        </a:spcAft>
                      </a:pPr>
                      <a:r>
                        <a:rPr lang="en-US" sz="2000" dirty="0">
                          <a:effectLst/>
                        </a:rPr>
                        <a:t>SFY19 Sep18-Aug19</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092835" marR="1087755" algn="ctr">
                        <a:lnSpc>
                          <a:spcPct val="107000"/>
                        </a:lnSpc>
                        <a:spcBef>
                          <a:spcPts val="0"/>
                        </a:spcBef>
                        <a:spcAft>
                          <a:spcPts val="0"/>
                        </a:spcAft>
                      </a:pPr>
                      <a:r>
                        <a:rPr lang="en-US" sz="2000" dirty="0">
                          <a:effectLst/>
                        </a:rPr>
                        <a:t>11,185</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86262946"/>
                  </a:ext>
                </a:extLst>
              </a:tr>
              <a:tr h="472876">
                <a:tc>
                  <a:txBody>
                    <a:bodyPr/>
                    <a:lstStyle/>
                    <a:p>
                      <a:pPr marL="64135" marR="0" algn="just">
                        <a:lnSpc>
                          <a:spcPct val="107000"/>
                        </a:lnSpc>
                        <a:spcBef>
                          <a:spcPts val="0"/>
                        </a:spcBef>
                        <a:spcAft>
                          <a:spcPts val="0"/>
                        </a:spcAft>
                      </a:pPr>
                      <a:r>
                        <a:rPr lang="en-US" sz="2000" dirty="0">
                          <a:effectLst/>
                        </a:rPr>
                        <a:t>SFY20 Sep19-Aug20</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092835" marR="1087755" algn="ctr">
                        <a:lnSpc>
                          <a:spcPct val="107000"/>
                        </a:lnSpc>
                        <a:spcBef>
                          <a:spcPts val="0"/>
                        </a:spcBef>
                        <a:spcAft>
                          <a:spcPts val="0"/>
                        </a:spcAft>
                      </a:pPr>
                      <a:r>
                        <a:rPr lang="en-US" sz="2000" dirty="0">
                          <a:effectLst/>
                        </a:rPr>
                        <a:t>11,341</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07019713"/>
                  </a:ext>
                </a:extLst>
              </a:tr>
              <a:tr h="472876">
                <a:tc>
                  <a:txBody>
                    <a:bodyPr/>
                    <a:lstStyle/>
                    <a:p>
                      <a:pPr marL="64135" marR="0" algn="just">
                        <a:lnSpc>
                          <a:spcPct val="107000"/>
                        </a:lnSpc>
                        <a:spcBef>
                          <a:spcPts val="0"/>
                        </a:spcBef>
                        <a:spcAft>
                          <a:spcPts val="0"/>
                        </a:spcAft>
                      </a:pPr>
                      <a:r>
                        <a:rPr lang="en-US" sz="2000" dirty="0">
                          <a:effectLst/>
                        </a:rPr>
                        <a:t>SFY21 Sep20-Aug21</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092835" marR="1087755" algn="ctr">
                        <a:lnSpc>
                          <a:spcPct val="107000"/>
                        </a:lnSpc>
                        <a:spcBef>
                          <a:spcPts val="0"/>
                        </a:spcBef>
                        <a:spcAft>
                          <a:spcPts val="0"/>
                        </a:spcAft>
                      </a:pPr>
                      <a:r>
                        <a:rPr lang="en-US" sz="2000" dirty="0">
                          <a:effectLst/>
                        </a:rPr>
                        <a:t>9,782</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552039632"/>
                  </a:ext>
                </a:extLst>
              </a:tr>
              <a:tr h="472876">
                <a:tc>
                  <a:txBody>
                    <a:bodyPr/>
                    <a:lstStyle/>
                    <a:p>
                      <a:pPr marL="64135" marR="0" algn="just">
                        <a:lnSpc>
                          <a:spcPct val="107000"/>
                        </a:lnSpc>
                        <a:spcBef>
                          <a:spcPts val="0"/>
                        </a:spcBef>
                        <a:spcAft>
                          <a:spcPts val="0"/>
                        </a:spcAft>
                      </a:pPr>
                      <a:r>
                        <a:rPr lang="en-US" sz="2000" dirty="0">
                          <a:effectLst/>
                        </a:rPr>
                        <a:t>SFY22 Sep21-Aug22</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092835" marR="1087755" algn="ctr">
                        <a:lnSpc>
                          <a:spcPct val="107000"/>
                        </a:lnSpc>
                        <a:spcBef>
                          <a:spcPts val="0"/>
                        </a:spcBef>
                        <a:spcAft>
                          <a:spcPts val="0"/>
                        </a:spcAft>
                      </a:pPr>
                      <a:r>
                        <a:rPr lang="en-US" sz="2000" dirty="0">
                          <a:effectLst/>
                        </a:rPr>
                        <a:t>11,696</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03834036"/>
                  </a:ext>
                </a:extLst>
              </a:tr>
              <a:tr h="472876">
                <a:tc>
                  <a:txBody>
                    <a:bodyPr/>
                    <a:lstStyle/>
                    <a:p>
                      <a:pPr marL="64135" marR="0" algn="just">
                        <a:lnSpc>
                          <a:spcPct val="107000"/>
                        </a:lnSpc>
                        <a:spcBef>
                          <a:spcPts val="0"/>
                        </a:spcBef>
                        <a:spcAft>
                          <a:spcPts val="0"/>
                        </a:spcAft>
                      </a:pPr>
                      <a:r>
                        <a:rPr lang="en-US" sz="2000" dirty="0">
                          <a:effectLst/>
                        </a:rPr>
                        <a:t>Unduplicated Total for SFY19-22</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092835" marR="1087755" algn="ctr">
                        <a:lnSpc>
                          <a:spcPct val="107000"/>
                        </a:lnSpc>
                        <a:spcBef>
                          <a:spcPts val="0"/>
                        </a:spcBef>
                        <a:spcAft>
                          <a:spcPts val="0"/>
                        </a:spcAft>
                      </a:pPr>
                      <a:r>
                        <a:rPr lang="en-US" sz="2000" dirty="0">
                          <a:effectLst/>
                        </a:rPr>
                        <a:t>37,420</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56678642"/>
                  </a:ext>
                </a:extLst>
              </a:tr>
              <a:tr h="472876">
                <a:tc>
                  <a:txBody>
                    <a:bodyPr/>
                    <a:lstStyle/>
                    <a:p>
                      <a:pPr marL="64135" marR="0" algn="just">
                        <a:lnSpc>
                          <a:spcPct val="107000"/>
                        </a:lnSpc>
                        <a:spcBef>
                          <a:spcPts val="0"/>
                        </a:spcBef>
                        <a:spcAft>
                          <a:spcPts val="0"/>
                        </a:spcAft>
                      </a:pPr>
                      <a:r>
                        <a:rPr lang="en-US" sz="2000" dirty="0">
                          <a:effectLst/>
                        </a:rPr>
                        <a:t>Projected Total SFY19-24</a:t>
                      </a:r>
                      <a:endParaRPr lang="en-US"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1092835" marR="1087755" algn="ctr">
                        <a:lnSpc>
                          <a:spcPct val="107000"/>
                        </a:lnSpc>
                        <a:spcBef>
                          <a:spcPts val="0"/>
                        </a:spcBef>
                        <a:spcAft>
                          <a:spcPts val="0"/>
                        </a:spcAft>
                      </a:pPr>
                      <a:r>
                        <a:rPr lang="en-US" sz="2000" dirty="0">
                          <a:effectLst/>
                        </a:rPr>
                        <a:t>59,422</a:t>
                      </a:r>
                      <a:endParaRPr lang="en-US" sz="2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61061703"/>
                  </a:ext>
                </a:extLst>
              </a:tr>
            </a:tbl>
          </a:graphicData>
        </a:graphic>
      </p:graphicFrame>
    </p:spTree>
    <p:extLst>
      <p:ext uri="{BB962C8B-B14F-4D97-AF65-F5344CB8AC3E}">
        <p14:creationId xmlns:p14="http://schemas.microsoft.com/office/powerpoint/2010/main" val="96262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FD79-C756-44F8-8996-09EB79FF7585}"/>
              </a:ext>
            </a:extLst>
          </p:cNvPr>
          <p:cNvSpPr>
            <a:spLocks noGrp="1"/>
          </p:cNvSpPr>
          <p:nvPr>
            <p:ph type="title"/>
          </p:nvPr>
        </p:nvSpPr>
        <p:spPr/>
        <p:txBody>
          <a:bodyPr>
            <a:normAutofit/>
          </a:bodyPr>
          <a:lstStyle/>
          <a:p>
            <a:r>
              <a:rPr lang="en-US" sz="4400" dirty="0"/>
              <a:t>Statewide Initiatives</a:t>
            </a:r>
          </a:p>
        </p:txBody>
      </p:sp>
      <p:sp>
        <p:nvSpPr>
          <p:cNvPr id="3" name="Content Placeholder 2">
            <a:extLst>
              <a:ext uri="{FF2B5EF4-FFF2-40B4-BE49-F238E27FC236}">
                <a16:creationId xmlns:a16="http://schemas.microsoft.com/office/drawing/2014/main" id="{9A9E88C8-E31E-450C-BF04-27A637FEF506}"/>
              </a:ext>
            </a:extLst>
          </p:cNvPr>
          <p:cNvSpPr>
            <a:spLocks noGrp="1"/>
          </p:cNvSpPr>
          <p:nvPr>
            <p:ph idx="1"/>
          </p:nvPr>
        </p:nvSpPr>
        <p:spPr>
          <a:xfrm>
            <a:off x="294640" y="2204720"/>
            <a:ext cx="10576559" cy="4175760"/>
          </a:xfrm>
        </p:spPr>
        <p:txBody>
          <a:bodyPr vert="horz" lIns="91440" tIns="45720" rIns="91440" bIns="45720" rtlCol="0" anchor="t">
            <a:normAutofit/>
          </a:bodyPr>
          <a:lstStyle/>
          <a:p>
            <a:pPr marL="0" indent="0">
              <a:buNone/>
            </a:pPr>
            <a:r>
              <a:rPr lang="en-US" sz="2800" dirty="0">
                <a:latin typeface="Calibri" panose="020F0502020204030204" pitchFamily="34" charset="0"/>
                <a:cs typeface="Calibri" panose="020F0502020204030204" pitchFamily="34" charset="0"/>
              </a:rPr>
              <a:t>Curriculum for Construction Trades (IET) - $500K</a:t>
            </a:r>
          </a:p>
          <a:p>
            <a:pPr marL="0" indent="0">
              <a:buNone/>
            </a:pPr>
            <a:r>
              <a:rPr lang="en-US" sz="2800" dirty="0">
                <a:latin typeface="Calibri" panose="020F0502020204030204" pitchFamily="34" charset="0"/>
                <a:cs typeface="Calibri" panose="020F0502020204030204" pitchFamily="34" charset="0"/>
              </a:rPr>
              <a:t>Employer Engagement - $1.2M, 4 grants </a:t>
            </a:r>
          </a:p>
          <a:p>
            <a:pPr marL="0" indent="0">
              <a:buNone/>
            </a:pPr>
            <a:r>
              <a:rPr lang="en-US" sz="2800" dirty="0">
                <a:latin typeface="Calibri" panose="020F0502020204030204" pitchFamily="34" charset="0"/>
                <a:cs typeface="Calibri" panose="020F0502020204030204" pitchFamily="34" charset="0"/>
              </a:rPr>
              <a:t>Integrated Education and Training in Corrections - $750k, 1 grant</a:t>
            </a:r>
          </a:p>
          <a:p>
            <a:pPr marL="0" indent="0">
              <a:buNone/>
            </a:pPr>
            <a:r>
              <a:rPr lang="en-US" sz="2800" dirty="0">
                <a:latin typeface="Calibri" panose="020F0502020204030204" pitchFamily="34" charset="0"/>
                <a:cs typeface="Calibri" panose="020F0502020204030204" pitchFamily="34" charset="0"/>
              </a:rPr>
              <a:t>Pre-Apprenticeship Bridge Program/Building Trades - $ 500k, 1 grant</a:t>
            </a:r>
          </a:p>
          <a:p>
            <a:pPr marL="0" indent="0">
              <a:buNone/>
            </a:pPr>
            <a:r>
              <a:rPr lang="en-US" sz="2800" dirty="0">
                <a:latin typeface="Calibri" panose="020F0502020204030204" pitchFamily="34" charset="0"/>
                <a:cs typeface="Calibri" panose="020F0502020204030204" pitchFamily="34" charset="0"/>
              </a:rPr>
              <a:t>Family Math Literacy Initiative - $500k, 1 grant</a:t>
            </a:r>
          </a:p>
        </p:txBody>
      </p:sp>
    </p:spTree>
    <p:extLst>
      <p:ext uri="{BB962C8B-B14F-4D97-AF65-F5344CB8AC3E}">
        <p14:creationId xmlns:p14="http://schemas.microsoft.com/office/powerpoint/2010/main" val="2926681573"/>
      </p:ext>
    </p:extLst>
  </p:cSld>
  <p:clrMapOvr>
    <a:masterClrMapping/>
  </p:clrMapOvr>
</p:sld>
</file>

<file path=ppt/theme/theme1.xml><?xml version="1.0" encoding="utf-8"?>
<a:theme xmlns:a="http://schemas.openxmlformats.org/drawingml/2006/main" name="Berli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DARK">
  <a:themeElements>
    <a:clrScheme name="Custom 9">
      <a:dk1>
        <a:srgbClr val="161108"/>
      </a:dk1>
      <a:lt1>
        <a:srgbClr val="F9F9F9"/>
      </a:lt1>
      <a:dk2>
        <a:srgbClr val="353B3F"/>
      </a:dk2>
      <a:lt2>
        <a:srgbClr val="F9F9F9"/>
      </a:lt2>
      <a:accent1>
        <a:srgbClr val="BC9850"/>
      </a:accent1>
      <a:accent2>
        <a:srgbClr val="9E7D3C"/>
      </a:accent2>
      <a:accent3>
        <a:srgbClr val="7A612E"/>
      </a:accent3>
      <a:accent4>
        <a:srgbClr val="564420"/>
      </a:accent4>
      <a:accent5>
        <a:srgbClr val="372C15"/>
      </a:accent5>
      <a:accent6>
        <a:srgbClr val="161108"/>
      </a:accent6>
      <a:hlink>
        <a:srgbClr val="BC9850"/>
      </a:hlink>
      <a:folHlink>
        <a:srgbClr val="9E7D3C"/>
      </a:folHlink>
    </a:clrScheme>
    <a:fontScheme name="Custom 1">
      <a:majorFont>
        <a:latin typeface="swis"/>
        <a:ea typeface=""/>
        <a:cs typeface=""/>
      </a:majorFont>
      <a:minorFont>
        <a:latin typeface="Calibri"/>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Template for WES-8.11.20" id="{F319AB8C-5E85-4871-A486-E0E876AA5BB8}" vid="{85B17CD3-6950-4A15-B896-7AEE2C65FF9B}"/>
    </a:ext>
  </a:extLst>
</a:theme>
</file>

<file path=ppt/theme/theme3.xml><?xml version="1.0" encoding="utf-8"?>
<a:theme xmlns:a="http://schemas.openxmlformats.org/drawingml/2006/main" name="1_Office Theme">
  <a:themeElements>
    <a:clrScheme name="Custom 6">
      <a:dk1>
        <a:srgbClr val="19232F"/>
      </a:dk1>
      <a:lt1>
        <a:srgbClr val="FFFFFF"/>
      </a:lt1>
      <a:dk2>
        <a:srgbClr val="00B0EB"/>
      </a:dk2>
      <a:lt2>
        <a:srgbClr val="FF733B"/>
      </a:lt2>
      <a:accent1>
        <a:srgbClr val="FF2F5F"/>
      </a:accent1>
      <a:accent2>
        <a:srgbClr val="FF9E2C"/>
      </a:accent2>
      <a:accent3>
        <a:srgbClr val="00A08C"/>
      </a:accent3>
      <a:accent4>
        <a:srgbClr val="75B744"/>
      </a:accent4>
      <a:accent5>
        <a:srgbClr val="0068DA"/>
      </a:accent5>
      <a:accent6>
        <a:srgbClr val="803B8D"/>
      </a:accent6>
      <a:hlink>
        <a:srgbClr val="1A232F"/>
      </a:hlink>
      <a:folHlink>
        <a:srgbClr val="0B0E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ve data points timeline.potx" id="{C5EB13E8-A974-463C-AF87-0EBF11ECDE86}" vid="{87206567-F430-4AC2-B0F3-54450BD51B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IR 2021 Dark">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PPT_Standard-FINAL-052621.potx" id="{2BC97197-39D2-48FF-A27C-8C32CDD0575B}" vid="{B4B1B978-D097-4A0F-B8AC-9E89DF80710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192EF4A736D54D8E4B9DE0299C9E6E" ma:contentTypeVersion="52" ma:contentTypeDescription="Create a new document." ma:contentTypeScope="" ma:versionID="8564a22fab38f98e61c0a6d82828f8d0">
  <xsd:schema xmlns:xsd="http://www.w3.org/2001/XMLSchema" xmlns:xs="http://www.w3.org/2001/XMLSchema" xmlns:p="http://schemas.microsoft.com/office/2006/metadata/properties" xmlns:ns1="13efc53b-a7e6-4120-b1e2-ae9f2851cca4" xmlns:ns3="35625ac7-1bfd-4a7f-9a7f-d13086bfa749" xmlns:ns4="baf464a5-443c-4111-9af5-10917cd50cf0" targetNamespace="http://schemas.microsoft.com/office/2006/metadata/properties" ma:root="true" ma:fieldsID="d089e32c241aef974fc71721dfef1428" ns1:_="" ns3:_="" ns4:_="">
    <xsd:import namespace="13efc53b-a7e6-4120-b1e2-ae9f2851cca4"/>
    <xsd:import namespace="35625ac7-1bfd-4a7f-9a7f-d13086bfa749"/>
    <xsd:import namespace="baf464a5-443c-4111-9af5-10917cd50cf0"/>
    <xsd:element name="properties">
      <xsd:complexType>
        <xsd:sequence>
          <xsd:element name="documentManagement">
            <xsd:complexType>
              <xsd:all>
                <xsd:element ref="ns1:Project" minOccurs="0"/>
                <xsd:element ref="ns1:Sub_x002d_Project" minOccurs="0"/>
                <xsd:element ref="ns1:Doc_x0020_Type" minOccurs="0"/>
                <xsd:element ref="ns1:Status" minOccurs="0"/>
                <xsd:element ref="ns1:CommissionItem_x002f_PolicyItem" minOccurs="0"/>
                <xsd:element ref="ns1:Notes0" minOccurs="0"/>
                <xsd:element ref="ns1:Completion_x002f_Posted_x0020_Date" minOccurs="0"/>
                <xsd:element ref="ns1:MediaServiceMetadata" minOccurs="0"/>
                <xsd:element ref="ns1:MediaServiceFastMetadata" minOccurs="0"/>
                <xsd:element ref="ns3:SharedWithUsers" minOccurs="0"/>
                <xsd:element ref="ns3:SharedWithDetails" minOccurs="0"/>
                <xsd:element ref="ns1:CommissionDate" minOccurs="0"/>
                <xsd:element ref="ns1:SubmittedDate" minOccurs="0"/>
                <xsd:element ref="ns1:Year" minOccurs="0"/>
                <xsd:element ref="ns1:Minutes" minOccurs="0"/>
                <xsd:element ref="ns1:Presenter" minOccurs="0"/>
                <xsd:element ref="ns1:PolicyDescription" minOccurs="0"/>
                <xsd:element ref="ns1:lcf76f155ced4ddcb4097134ff3c332f" minOccurs="0"/>
                <xsd:element ref="ns4:TaxCatchAll" minOccurs="0"/>
                <xsd:element ref="ns1:MediaServiceDateTaken" minOccurs="0"/>
                <xsd:element ref="ns1:MediaServiceGenerationTime" minOccurs="0"/>
                <xsd:element ref="ns1:MediaServiceEventHashCode" minOccurs="0"/>
                <xsd:element ref="ns1:DueDate" minOccurs="0"/>
                <xsd:element ref="ns1:MediaServiceOCR" minOccurs="0"/>
                <xsd:element ref="ns1: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fc53b-a7e6-4120-b1e2-ae9f2851cca4" elementFormDefault="qualified">
    <xsd:import namespace="http://schemas.microsoft.com/office/2006/documentManagement/types"/>
    <xsd:import namespace="http://schemas.microsoft.com/office/infopath/2007/PartnerControls"/>
    <xsd:element name="Project" ma:index="0" nillable="true" ma:displayName="AEL Policy Project" ma:internalName="Project" ma:readOnly="false">
      <xsd:simpleType>
        <xsd:restriction base="dms:Text">
          <xsd:maxLength value="255"/>
        </xsd:restriction>
      </xsd:simpleType>
    </xsd:element>
    <xsd:element name="Sub_x002d_Project" ma:index="1" nillable="true" ma:displayName="Sub-Project" ma:internalName="Sub_x002d_Project" ma:readOnly="false">
      <xsd:simpleType>
        <xsd:restriction base="dms:Text">
          <xsd:maxLength value="255"/>
        </xsd:restriction>
      </xsd:simpleType>
    </xsd:element>
    <xsd:element name="Doc_x0020_Type" ma:index="2" nillable="true" ma:displayName="Doc Type" ma:default="Letter/TAB" ma:format="Dropdown" ma:internalName="Doc_x0020_Type">
      <xsd:simpleType>
        <xsd:restriction base="dms:Choice">
          <xsd:enumeration value="Letter/TAB"/>
          <xsd:enumeration value="Guide"/>
          <xsd:enumeration value="Attachment"/>
          <xsd:enumeration value="Supplemental"/>
          <xsd:enumeration value="DP"/>
          <xsd:enumeration value="Report"/>
          <xsd:enumeration value="Talking Points"/>
          <xsd:enumeration value="Leg Resource"/>
        </xsd:restriction>
      </xsd:simpleType>
    </xsd:element>
    <xsd:element name="Status" ma:index="3" nillable="true" ma:displayName="Stage" ma:format="Dropdown" ma:internalName="Status">
      <xsd:simpleType>
        <xsd:restriction base="dms:Choice">
          <xsd:enumeration value="Draft - Author (Initial Stage)"/>
          <xsd:enumeration value="Draft – Author/Director"/>
          <xsd:enumeration value="Review – Integrated Review"/>
          <xsd:enumeration value="Review - AEL Author"/>
          <xsd:enumeration value="Review - WF Ed Deputy Director"/>
          <xsd:enumeration value="Review - AEL Director"/>
          <xsd:enumeration value="Review - Editing"/>
          <xsd:enumeration value="Review - 48-Hour"/>
          <xsd:enumeration value="Review - 5-Day"/>
          <xsd:enumeration value="Review – Deputy Division Director"/>
          <xsd:enumeration value="Briefing - Exec Mgmt."/>
          <xsd:enumeration value="Briefing - Commission Staff Week 1"/>
          <xsd:enumeration value="Briefing - Commission Staff Week 2"/>
          <xsd:enumeration value="Briefing - Commission Staff Week 3"/>
          <xsd:enumeration value="Notebook"/>
          <xsd:enumeration value="Complete (Commission Approved/Published)"/>
        </xsd:restriction>
      </xsd:simpleType>
    </xsd:element>
    <xsd:element name="CommissionItem_x002f_PolicyItem" ma:index="4" nillable="true" ma:displayName="Commission/Policy/Internal Item" ma:format="Dropdown" ma:internalName="CommissionItem_x002f_PolicyItem">
      <xsd:simpleType>
        <xsd:restriction base="dms:Choice">
          <xsd:enumeration value="Commission Action Item"/>
          <xsd:enumeration value="Commission Informational Item"/>
          <xsd:enumeration value="Policy Item"/>
          <xsd:enumeration value="TWC Internal"/>
        </xsd:restriction>
      </xsd:simpleType>
    </xsd:element>
    <xsd:element name="Notes0" ma:index="5" nillable="true" ma:displayName="Notes" ma:internalName="Notes0" ma:readOnly="false">
      <xsd:simpleType>
        <xsd:restriction base="dms:Note">
          <xsd:maxLength value="255"/>
        </xsd:restriction>
      </xsd:simpleType>
    </xsd:element>
    <xsd:element name="Completion_x002f_Posted_x0020_Date" ma:index="7" nillable="true" ma:displayName="Publication Date" ma:format="DateOnly" ma:hidden="true" ma:internalName="Completion_x002f_Posted_x0020_Date"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CommissionDate" ma:index="19" nillable="true" ma:displayName="Commission Date" ma:format="DateOnly" ma:internalName="CommissionDate">
      <xsd:simpleType>
        <xsd:restriction base="dms:DateTime"/>
      </xsd:simpleType>
    </xsd:element>
    <xsd:element name="SubmittedDate" ma:index="20" nillable="true" ma:displayName="Submitted Date" ma:format="DateOnly" ma:internalName="SubmittedDate">
      <xsd:simpleType>
        <xsd:restriction base="dms:DateTime"/>
      </xsd:simpleType>
    </xsd:element>
    <xsd:element name="Year" ma:index="21" nillable="true" ma:displayName="Year" ma:format="Dropdown" ma:internalName="Year">
      <xsd:simpleType>
        <xsd:restriction base="dms:Choice">
          <xsd:enumeration value="2017"/>
          <xsd:enumeration value="2018"/>
          <xsd:enumeration value="2019"/>
          <xsd:enumeration value="2020"/>
          <xsd:enumeration value="2021"/>
          <xsd:enumeration value="2022"/>
        </xsd:restriction>
      </xsd:simpleType>
    </xsd:element>
    <xsd:element name="Minutes" ma:index="22" nillable="true" ma:displayName="Minutes" ma:format="Hyperlink" ma:internalName="Minutes">
      <xsd:complexType>
        <xsd:complexContent>
          <xsd:extension base="dms:URL">
            <xsd:sequence>
              <xsd:element name="Url" type="dms:ValidUrl" minOccurs="0" nillable="true"/>
              <xsd:element name="Description" type="xsd:string" nillable="true"/>
            </xsd:sequence>
          </xsd:extension>
        </xsd:complexContent>
      </xsd:complexType>
    </xsd:element>
    <xsd:element name="Presenter" ma:index="23" nillable="true" ma:displayName="Presenter" ma:format="Dropdown" ma:internalName="Presenter">
      <xsd:simpleType>
        <xsd:restriction base="dms:Choice">
          <xsd:enumeration value="AEL"/>
          <xsd:enumeration value="WDD"/>
          <xsd:enumeration value="SWI"/>
          <xsd:enumeration value="Budget/Finance"/>
          <xsd:enumeration value="I3"/>
          <xsd:enumeration value="WF Policy"/>
        </xsd:restriction>
      </xsd:simpleType>
    </xsd:element>
    <xsd:element name="PolicyDescription" ma:index="24" nillable="true" ma:displayName="Policy Description" ma:format="Dropdown" ma:internalName="PolicyDescription">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2870f7a-ebce-4420-99c3-1cd72abed08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DueDate" ma:index="31" nillable="true" ma:displayName="Date" ma:format="Dropdown" ma:internalName="DueDate">
      <xsd:simpleType>
        <xsd:restriction base="dms:Note">
          <xsd:maxLength value="255"/>
        </xsd:restriction>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625ac7-1bfd-4a7f-9a7f-d13086bfa749"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f464a5-443c-4111-9af5-10917cd50cf0"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dd43b680-da4e-45a5-8372-5afb948bc79c}" ma:internalName="TaxCatchAll" ma:showField="CatchAllData" ma:web="baf464a5-443c-4111-9af5-10917cd50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Letter/Guide/TAB/DP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 xmlns="13efc53b-a7e6-4120-b1e2-ae9f2851cca4">Advisory Committee</Project>
    <SubmittedDate xmlns="13efc53b-a7e6-4120-b1e2-ae9f2851cca4" xsi:nil="true"/>
    <Minutes xmlns="13efc53b-a7e6-4120-b1e2-ae9f2851cca4">
      <Url xsi:nil="true"/>
      <Description xsi:nil="true"/>
    </Minutes>
    <Sub_x002d_Project xmlns="13efc53b-a7e6-4120-b1e2-ae9f2851cca4" xsi:nil="true"/>
    <DueDate xmlns="13efc53b-a7e6-4120-b1e2-ae9f2851cca4" xsi:nil="true"/>
    <Completion_x002f_Posted_x0020_Date xmlns="13efc53b-a7e6-4120-b1e2-ae9f2851cca4" xsi:nil="true"/>
    <Status xmlns="13efc53b-a7e6-4120-b1e2-ae9f2851cca4" xsi:nil="true"/>
    <Notes0 xmlns="13efc53b-a7e6-4120-b1e2-ae9f2851cca4" xsi:nil="true"/>
    <Doc_x0020_Type xmlns="13efc53b-a7e6-4120-b1e2-ae9f2851cca4">Letter/TAB</Doc_x0020_Type>
    <CommissionDate xmlns="13efc53b-a7e6-4120-b1e2-ae9f2851cca4" xsi:nil="true"/>
    <Year xmlns="13efc53b-a7e6-4120-b1e2-ae9f2851cca4" xsi:nil="true"/>
    <Presenter xmlns="13efc53b-a7e6-4120-b1e2-ae9f2851cca4" xsi:nil="true"/>
    <PolicyDescription xmlns="13efc53b-a7e6-4120-b1e2-ae9f2851cca4" xsi:nil="true"/>
    <CommissionItem_x002f_PolicyItem xmlns="13efc53b-a7e6-4120-b1e2-ae9f2851cca4" xsi:nil="true"/>
    <lcf76f155ced4ddcb4097134ff3c332f xmlns="13efc53b-a7e6-4120-b1e2-ae9f2851cca4">
      <Terms xmlns="http://schemas.microsoft.com/office/infopath/2007/PartnerControls"/>
    </lcf76f155ced4ddcb4097134ff3c332f>
    <TaxCatchAll xmlns="baf464a5-443c-4111-9af5-10917cd50cf0" xsi:nil="true"/>
  </documentManagement>
</p:properties>
</file>

<file path=customXml/itemProps1.xml><?xml version="1.0" encoding="utf-8"?>
<ds:datastoreItem xmlns:ds="http://schemas.openxmlformats.org/officeDocument/2006/customXml" ds:itemID="{E5116307-15C8-4F54-BFD5-EBC6DBDFB469}">
  <ds:schemaRefs>
    <ds:schemaRef ds:uri="http://schemas.microsoft.com/sharepoint/v3/contenttype/forms"/>
  </ds:schemaRefs>
</ds:datastoreItem>
</file>

<file path=customXml/itemProps2.xml><?xml version="1.0" encoding="utf-8"?>
<ds:datastoreItem xmlns:ds="http://schemas.openxmlformats.org/officeDocument/2006/customXml" ds:itemID="{1B7A8F6E-C52C-4E37-91C6-529F0CA1D1BA}">
  <ds:schemaRefs>
    <ds:schemaRef ds:uri="13efc53b-a7e6-4120-b1e2-ae9f2851cca4"/>
    <ds:schemaRef ds:uri="35625ac7-1bfd-4a7f-9a7f-d13086bfa749"/>
    <ds:schemaRef ds:uri="baf464a5-443c-4111-9af5-10917cd50c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7872D7-BAE0-42A7-8501-4E7E427C3259}">
  <ds:schemaRefs>
    <ds:schemaRef ds:uri="13efc53b-a7e6-4120-b1e2-ae9f2851cca4"/>
    <ds:schemaRef ds:uri="35625ac7-1bfd-4a7f-9a7f-d13086bfa749"/>
    <ds:schemaRef ds:uri="baf464a5-443c-4111-9af5-10917cd50c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TWC Accessible Cities</Template>
  <TotalTime>0</TotalTime>
  <Words>1043</Words>
  <Application>Microsoft Office PowerPoint</Application>
  <PresentationFormat>Widescreen</PresentationFormat>
  <Paragraphs>202</Paragraphs>
  <Slides>26</Slides>
  <Notes>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26</vt:i4>
      </vt:variant>
    </vt:vector>
  </HeadingPairs>
  <TitlesOfParts>
    <vt:vector size="45" baseType="lpstr">
      <vt:lpstr>Arial</vt:lpstr>
      <vt:lpstr>Arial Narrow</vt:lpstr>
      <vt:lpstr>Calibri</vt:lpstr>
      <vt:lpstr>Calibri Light</vt:lpstr>
      <vt:lpstr>Georgia</vt:lpstr>
      <vt:lpstr>Open Sans</vt:lpstr>
      <vt:lpstr>Open Sans Light</vt:lpstr>
      <vt:lpstr>Open Sans Semibold</vt:lpstr>
      <vt:lpstr>Segoe UI</vt:lpstr>
      <vt:lpstr>swis</vt:lpstr>
      <vt:lpstr>Symbol</vt:lpstr>
      <vt:lpstr>Times New Roman</vt:lpstr>
      <vt:lpstr>Trebuchet MS</vt:lpstr>
      <vt:lpstr>Verdana</vt:lpstr>
      <vt:lpstr>Berlin</vt:lpstr>
      <vt:lpstr>DARK</vt:lpstr>
      <vt:lpstr>1_Office Theme</vt:lpstr>
      <vt:lpstr>Office Theme</vt:lpstr>
      <vt:lpstr>AIR 2021 Dark</vt:lpstr>
      <vt:lpstr>Adult Education &amp; Literacy Advisory Committee Meeting (Virtual)</vt:lpstr>
      <vt:lpstr>October 19th, 2022 Agenda</vt:lpstr>
      <vt:lpstr>Opening Remarks</vt:lpstr>
      <vt:lpstr>TWC AEL Updates</vt:lpstr>
      <vt:lpstr>WELCOME, NEW MEMBER</vt:lpstr>
      <vt:lpstr>AEL Advisory Committee</vt:lpstr>
      <vt:lpstr>2022 Outcomes Report</vt:lpstr>
      <vt:lpstr>Career Pathway Enrollment</vt:lpstr>
      <vt:lpstr>Statewide Initiatives</vt:lpstr>
      <vt:lpstr>AEL Committee Discussion</vt:lpstr>
      <vt:lpstr>Roll Call Advisory Committee</vt:lpstr>
      <vt:lpstr>Current Landscape</vt:lpstr>
      <vt:lpstr>Guest Speaker</vt:lpstr>
      <vt:lpstr>Literacy Coalition of the Permian Basin</vt:lpstr>
      <vt:lpstr>How we got to here…</vt:lpstr>
      <vt:lpstr>Our Purpose</vt:lpstr>
      <vt:lpstr>The Challenge</vt:lpstr>
      <vt:lpstr>Top Quartile of Counties in the U.S. for Low-Literacy</vt:lpstr>
      <vt:lpstr>Permian Basin Subregions</vt:lpstr>
      <vt:lpstr>Spotlight on Level One</vt:lpstr>
      <vt:lpstr>Howard County Profile</vt:lpstr>
      <vt:lpstr>Join the Coalition!</vt:lpstr>
      <vt:lpstr>Committee Discussion</vt:lpstr>
      <vt:lpstr>Committee Next Steps</vt:lpstr>
      <vt:lpstr>Closing Remarks </vt:lpstr>
      <vt:lpstr>Next AEL Advisory Committee Meeting</vt:lpstr>
    </vt:vector>
  </TitlesOfParts>
  <Manager>anson.green@twc.state.tx.us</Manager>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Meeting</dc:title>
  <dc:creator>Zachmann,Alaina</dc:creator>
  <cp:lastModifiedBy>Alvis,Carrie L</cp:lastModifiedBy>
  <cp:revision>2</cp:revision>
  <dcterms:created xsi:type="dcterms:W3CDTF">2020-06-08T16:43:43Z</dcterms:created>
  <dcterms:modified xsi:type="dcterms:W3CDTF">2022-11-01T15:49:41Z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0x010100DC192EF4A736D54D8E4B9DE0299C9E6E</vt:lpwstr>
  </property>
  <property fmtid="{D5CDD505-2E9C-101B-9397-08002B2CF9AE}" pid="3" name="MediaServiceImageTags">
    <vt:lpwstr/>
  </property>
</Properties>
</file>