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20"/>
  </p:notesMasterIdLst>
  <p:sldIdLst>
    <p:sldId id="256" r:id="rId5"/>
    <p:sldId id="303" r:id="rId6"/>
    <p:sldId id="304" r:id="rId7"/>
    <p:sldId id="314" r:id="rId8"/>
    <p:sldId id="315" r:id="rId9"/>
    <p:sldId id="320" r:id="rId10"/>
    <p:sldId id="321" r:id="rId11"/>
    <p:sldId id="322" r:id="rId12"/>
    <p:sldId id="323" r:id="rId13"/>
    <p:sldId id="324" r:id="rId14"/>
    <p:sldId id="325" r:id="rId15"/>
    <p:sldId id="306" r:id="rId16"/>
    <p:sldId id="318" r:id="rId17"/>
    <p:sldId id="311" r:id="rId18"/>
    <p:sldId id="271"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43225D-DF38-085F-B7A0-268D215223A6}" name="Hill,Lindsay R" initials="HR" userId="S::lindsay.hill@twc.texas.gov::e2b3cb7f-157d-4ee9-8630-bc8fbdcfdfdd" providerId="AD"/>
  <p188:author id="{21544669-4A79-37E5-1F2B-446249656B3C}" name="Lindsay Stephens" initials="LS" userId="S::lindsay.stephens@twc.texas.gov::e21dea57-c765-43a7-8a8f-16cf8a0745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i Arwood" initials="CA" lastIdx="1" clrIdx="0">
    <p:extLst>
      <p:ext uri="{19B8F6BF-5375-455C-9EA6-DF929625EA0E}">
        <p15:presenceInfo xmlns:p15="http://schemas.microsoft.com/office/powerpoint/2012/main" userId="Cathi Arwood" providerId="None"/>
      </p:ext>
    </p:extLst>
  </p:cmAuthor>
  <p:cmAuthor id="2" name="Warner,Philip" initials="W" lastIdx="7" clrIdx="1">
    <p:extLst>
      <p:ext uri="{19B8F6BF-5375-455C-9EA6-DF929625EA0E}">
        <p15:presenceInfo xmlns:p15="http://schemas.microsoft.com/office/powerpoint/2012/main" userId="S::philip.warner@twc.texas.gov::565df967-3457-41e6-8e69-cf94e51269d0" providerId="AD"/>
      </p:ext>
    </p:extLst>
  </p:cmAuthor>
  <p:cmAuthor id="3" name="Hill,Lindsay R" initials="HR" lastIdx="13" clrIdx="2">
    <p:extLst>
      <p:ext uri="{19B8F6BF-5375-455C-9EA6-DF929625EA0E}">
        <p15:presenceInfo xmlns:p15="http://schemas.microsoft.com/office/powerpoint/2012/main" userId="S::lindsay.hill@twc.texas.gov::e2b3cb7f-157d-4ee9-8630-bc8fbdcfdfdd" providerId="AD"/>
      </p:ext>
    </p:extLst>
  </p:cmAuthor>
  <p:cmAuthor id="4" name="Wilson,Allison P" initials="WP" lastIdx="10" clrIdx="3">
    <p:extLst>
      <p:ext uri="{19B8F6BF-5375-455C-9EA6-DF929625EA0E}">
        <p15:presenceInfo xmlns:p15="http://schemas.microsoft.com/office/powerpoint/2012/main" userId="S::allison.wilson@twc.texas.gov::7379bdf1-9c35-45f5-8dd9-5f4d7b5dc54a" providerId="AD"/>
      </p:ext>
    </p:extLst>
  </p:cmAuthor>
  <p:cmAuthor id="5" name="Miller,Reagan" initials="M" lastIdx="10" clrIdx="4">
    <p:extLst>
      <p:ext uri="{19B8F6BF-5375-455C-9EA6-DF929625EA0E}">
        <p15:presenceInfo xmlns:p15="http://schemas.microsoft.com/office/powerpoint/2012/main" userId="S::reagan.miller2@twc.state.tx.us::43f122ae-a408-4b74-b980-d90fb7fb84ce" providerId="AD"/>
      </p:ext>
    </p:extLst>
  </p:cmAuthor>
  <p:cmAuthor id="6" name="Miller,Reagan" initials="Mi" lastIdx="2" clrIdx="5">
    <p:extLst>
      <p:ext uri="{19B8F6BF-5375-455C-9EA6-DF929625EA0E}">
        <p15:presenceInfo xmlns:p15="http://schemas.microsoft.com/office/powerpoint/2012/main" userId="S::reagan.miller2@twc.texas.gov::43f122ae-a408-4b74-b980-d90fb7fb84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7EE"/>
    <a:srgbClr val="39B54A"/>
    <a:srgbClr val="532C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DB473-D29C-46C6-A954-F109121F0253}" v="1" dt="2025-02-05T14:45:08.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64613" autoAdjust="0"/>
  </p:normalViewPr>
  <p:slideViewPr>
    <p:cSldViewPr snapToGrid="0">
      <p:cViewPr varScale="1">
        <p:scale>
          <a:sx n="48" d="100"/>
          <a:sy n="48" d="100"/>
        </p:scale>
        <p:origin x="1371" y="30"/>
      </p:cViewPr>
      <p:guideLst/>
    </p:cSldViewPr>
  </p:slideViewPr>
  <p:outlineViewPr>
    <p:cViewPr>
      <p:scale>
        <a:sx n="33" d="100"/>
        <a:sy n="33" d="100"/>
      </p:scale>
      <p:origin x="0" y="-44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che,Crystal" userId="08884afe-0c56-415f-bae9-c828c04e1616" providerId="ADAL" clId="{02CDB473-D29C-46C6-A954-F109121F0253}"/>
    <pc:docChg chg="modSld">
      <pc:chgData name="Tonche,Crystal" userId="08884afe-0c56-415f-bae9-c828c04e1616" providerId="ADAL" clId="{02CDB473-D29C-46C6-A954-F109121F0253}" dt="2025-02-05T14:45:08.434" v="0" actId="12100"/>
      <pc:docMkLst>
        <pc:docMk/>
      </pc:docMkLst>
      <pc:sldChg chg="modSp">
        <pc:chgData name="Tonche,Crystal" userId="08884afe-0c56-415f-bae9-c828c04e1616" providerId="ADAL" clId="{02CDB473-D29C-46C6-A954-F109121F0253}" dt="2025-02-05T14:45:08.434" v="0" actId="12100"/>
        <pc:sldMkLst>
          <pc:docMk/>
          <pc:sldMk cId="1134839772" sldId="315"/>
        </pc:sldMkLst>
        <pc:graphicFrameChg chg="mod">
          <ac:chgData name="Tonche,Crystal" userId="08884afe-0c56-415f-bae9-c828c04e1616" providerId="ADAL" clId="{02CDB473-D29C-46C6-A954-F109121F0253}" dt="2025-02-05T14:45:08.434" v="0" actId="12100"/>
          <ac:graphicFrameMkLst>
            <pc:docMk/>
            <pc:sldMk cId="1134839772" sldId="315"/>
            <ac:graphicFrameMk id="6" creationId="{17D5EEA9-8091-447C-9302-D6E6E8EDB9B2}"/>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g"/><Relationship Id="rId4" Type="http://schemas.openxmlformats.org/officeDocument/2006/relationships/hyperlink" Target="http://news.schoolsdo.org/2018/01/diversity-inclusion-reduce-delinquent-behaviors/"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g"/><Relationship Id="rId5" Type="http://schemas.openxmlformats.org/officeDocument/2006/relationships/hyperlink" Target="http://news.schoolsdo.org/2018/01/diversity-inclusion-reduce-delinquent-behaviors/" TargetMode="External"/><Relationship Id="rId4"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g"/><Relationship Id="rId4" Type="http://schemas.openxmlformats.org/officeDocument/2006/relationships/hyperlink" Target="http://news.schoolsdo.org/2018/01/diversity-inclusion-reduce-delinquent-behaviors/"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publicdomainpictures.net/view-image.php?image=89199&amp;picture=happy-mother-with-baby" TargetMode="External"/><Relationship Id="rId1" Type="http://schemas.openxmlformats.org/officeDocument/2006/relationships/image" Target="../media/image3.jpg"/><Relationship Id="rId5" Type="http://schemas.openxmlformats.org/officeDocument/2006/relationships/hyperlink" Target="http://news.schoolsdo.org/2018/01/diversity-inclusion-reduce-delinquent-behaviors/" TargetMode="External"/><Relationship Id="rId4"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99C714-A6BD-4F04-A291-A115C0E613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19D66-9119-45EC-BF04-9899E2939C9F}">
      <dgm:prSet phldrT="[Text]"/>
      <dgm:spPr/>
      <dgm:t>
        <a:bodyPr/>
        <a:lstStyle/>
        <a:p>
          <a:r>
            <a:rPr lang="pt-BR" dirty="0"/>
            <a:t>Centro Licenciado o Hogar o Hogar Registrado</a:t>
          </a:r>
          <a:endParaRPr lang="en-US" dirty="0"/>
        </a:p>
      </dgm:t>
    </dgm:pt>
    <dgm:pt modelId="{2BA5EEF1-B969-4B94-AB93-7DB6AB65CDEC}" type="parTrans" cxnId="{18DE8CC5-6EF1-478E-9D4F-CCC69CC0DC62}">
      <dgm:prSet/>
      <dgm:spPr/>
      <dgm:t>
        <a:bodyPr/>
        <a:lstStyle/>
        <a:p>
          <a:endParaRPr lang="en-US"/>
        </a:p>
      </dgm:t>
    </dgm:pt>
    <dgm:pt modelId="{6E48E302-9446-4266-8990-D51BFA3C69DF}" type="sibTrans" cxnId="{18DE8CC5-6EF1-478E-9D4F-CCC69CC0DC62}">
      <dgm:prSet/>
      <dgm:spPr/>
      <dgm:t>
        <a:bodyPr/>
        <a:lstStyle/>
        <a:p>
          <a:endParaRPr lang="en-US"/>
        </a:p>
      </dgm:t>
    </dgm:pt>
    <dgm:pt modelId="{57616AD1-20CC-434A-B707-3321B129042E}">
      <dgm:prSet phldrT="[Text]"/>
      <dgm:spPr/>
      <dgm:t>
        <a:bodyPr/>
        <a:lstStyle/>
        <a:p>
          <a:endParaRPr lang="en-US" dirty="0"/>
        </a:p>
      </dgm:t>
    </dgm:pt>
    <dgm:pt modelId="{565AF580-2087-4ADD-8341-CEA81A3B7454}" type="parTrans" cxnId="{34083CAD-18D3-4199-B463-0AEF20B01248}">
      <dgm:prSet/>
      <dgm:spPr/>
      <dgm:t>
        <a:bodyPr/>
        <a:lstStyle/>
        <a:p>
          <a:endParaRPr lang="en-US"/>
        </a:p>
      </dgm:t>
    </dgm:pt>
    <dgm:pt modelId="{EAD72F58-8952-4447-80AA-38DBF0CD1A76}" type="sibTrans" cxnId="{34083CAD-18D3-4199-B463-0AEF20B01248}">
      <dgm:prSet/>
      <dgm:spPr/>
      <dgm:t>
        <a:bodyPr/>
        <a:lstStyle/>
        <a:p>
          <a:endParaRPr lang="en-US"/>
        </a:p>
      </dgm:t>
    </dgm:pt>
    <dgm:pt modelId="{5778CB73-044A-4F03-9A51-F1A1F5D8BEAB}">
      <dgm:prSet phldrT="[Text]"/>
      <dgm:spPr/>
      <dgm:t>
        <a:bodyPr/>
        <a:lstStyle/>
        <a:p>
          <a:r>
            <a:rPr lang="es-ES" dirty="0"/>
            <a:t>No puede exceder los 40 puntos totales en los últimos 6 meses</a:t>
          </a:r>
          <a:endParaRPr lang="en-US" dirty="0"/>
        </a:p>
      </dgm:t>
    </dgm:pt>
    <dgm:pt modelId="{6E811B1A-0897-4376-A53D-76535D6F4430}" type="parTrans" cxnId="{7EE76820-F8C5-4950-A6AB-69CC3497B0AC}">
      <dgm:prSet/>
      <dgm:spPr/>
      <dgm:t>
        <a:bodyPr/>
        <a:lstStyle/>
        <a:p>
          <a:endParaRPr lang="en-US"/>
        </a:p>
      </dgm:t>
    </dgm:pt>
    <dgm:pt modelId="{CD54C72B-B48F-42EF-8B13-7769BCFD0F01}" type="sibTrans" cxnId="{7EE76820-F8C5-4950-A6AB-69CC3497B0AC}">
      <dgm:prSet/>
      <dgm:spPr/>
      <dgm:t>
        <a:bodyPr/>
        <a:lstStyle/>
        <a:p>
          <a:endParaRPr lang="en-US"/>
        </a:p>
      </dgm:t>
    </dgm:pt>
    <dgm:pt modelId="{AE597D4E-ED6B-4353-B501-143BB5AC2094}">
      <dgm:prSet phldrT="[Text]"/>
      <dgm:spPr/>
      <dgm:t>
        <a:bodyPr/>
        <a:lstStyle/>
        <a:p>
          <a:endParaRPr lang="en-US" dirty="0"/>
        </a:p>
      </dgm:t>
    </dgm:pt>
    <dgm:pt modelId="{175BAFAE-6528-4355-B4E7-AEA95F92D9F5}" type="sibTrans" cxnId="{1F64A84E-A225-4DF0-A81F-41D04337F856}">
      <dgm:prSet/>
      <dgm:spPr/>
      <dgm:t>
        <a:bodyPr/>
        <a:lstStyle/>
        <a:p>
          <a:endParaRPr lang="en-US"/>
        </a:p>
      </dgm:t>
    </dgm:pt>
    <dgm:pt modelId="{EBB64735-DA93-4380-A7F2-91F52AE0D792}" type="parTrans" cxnId="{1F64A84E-A225-4DF0-A81F-41D04337F856}">
      <dgm:prSet/>
      <dgm:spPr/>
      <dgm:t>
        <a:bodyPr/>
        <a:lstStyle/>
        <a:p>
          <a:endParaRPr lang="en-US"/>
        </a:p>
      </dgm:t>
    </dgm:pt>
    <dgm:pt modelId="{380512F2-D0A7-428E-9D91-8B3699E731DF}">
      <dgm:prSet phldr="0"/>
      <dgm:spPr/>
      <dgm:t>
        <a:bodyPr/>
        <a:lstStyle/>
        <a:p>
          <a:pPr rtl="0"/>
          <a:r>
            <a:rPr lang="en-US" dirty="0">
              <a:latin typeface="Gill Sans MT" panose="020B0502020104020203"/>
            </a:rPr>
            <a:t>Alto = 5 puntos</a:t>
          </a:r>
        </a:p>
      </dgm:t>
    </dgm:pt>
    <dgm:pt modelId="{082D2818-C86C-49C7-B017-FF6C99A2F148}" type="parTrans" cxnId="{A535E94C-AED9-433F-AAD5-57CE0FF7802F}">
      <dgm:prSet/>
      <dgm:spPr/>
      <dgm:t>
        <a:bodyPr/>
        <a:lstStyle/>
        <a:p>
          <a:endParaRPr lang="en-US"/>
        </a:p>
      </dgm:t>
    </dgm:pt>
    <dgm:pt modelId="{637FCD9B-4085-4CCE-9D2C-7B076999790D}" type="sibTrans" cxnId="{A535E94C-AED9-433F-AAD5-57CE0FF7802F}">
      <dgm:prSet/>
      <dgm:spPr/>
      <dgm:t>
        <a:bodyPr/>
        <a:lstStyle/>
        <a:p>
          <a:endParaRPr lang="en-US"/>
        </a:p>
      </dgm:t>
    </dgm:pt>
    <dgm:pt modelId="{E71F6FA1-6AA7-4383-9BE5-F27B1E89E3DF}">
      <dgm:prSet phldr="0"/>
      <dgm:spPr/>
      <dgm:t>
        <a:bodyPr/>
        <a:lstStyle/>
        <a:p>
          <a:pPr rtl="0"/>
          <a:r>
            <a:rPr lang="es-ES" dirty="0">
              <a:latin typeface="Gill Sans MT" panose="020B0502020104020203"/>
            </a:rPr>
            <a:t>No puede estar en la acción correctiva de CCR</a:t>
          </a:r>
          <a:endParaRPr lang="en-US" dirty="0"/>
        </a:p>
      </dgm:t>
    </dgm:pt>
    <dgm:pt modelId="{74CF4729-B919-4239-A9C3-BAF0F7919AA7}" type="parTrans" cxnId="{1D3FC084-0241-46C8-B8E3-7CCC0D29CC18}">
      <dgm:prSet/>
      <dgm:spPr/>
      <dgm:t>
        <a:bodyPr/>
        <a:lstStyle/>
        <a:p>
          <a:endParaRPr lang="en-US"/>
        </a:p>
      </dgm:t>
    </dgm:pt>
    <dgm:pt modelId="{50D48EDD-32C6-4AAA-9F61-70D85720B312}" type="sibTrans" cxnId="{1D3FC084-0241-46C8-B8E3-7CCC0D29CC18}">
      <dgm:prSet/>
      <dgm:spPr/>
      <dgm:t>
        <a:bodyPr/>
        <a:lstStyle/>
        <a:p>
          <a:endParaRPr lang="en-US"/>
        </a:p>
      </dgm:t>
    </dgm:pt>
    <dgm:pt modelId="{B4F57A70-8F81-4E7E-A761-6A24DA64EEF8}">
      <dgm:prSet phldr="0"/>
      <dgm:spPr/>
      <dgm:t>
        <a:bodyPr/>
        <a:lstStyle/>
        <a:p>
          <a:pPr rtl="0"/>
          <a:r>
            <a:rPr lang="en-US" dirty="0">
              <a:latin typeface="Gill Sans MT" panose="020B0502020104020203"/>
            </a:rPr>
            <a:t>Medio-alto = 3 puntos</a:t>
          </a:r>
        </a:p>
      </dgm:t>
    </dgm:pt>
    <dgm:pt modelId="{CE1A77D8-6349-4E26-B5EB-DB015DE5FA4C}" type="parTrans" cxnId="{4B04AAE3-978A-442D-88BA-FFAB71A2655E}">
      <dgm:prSet/>
      <dgm:spPr/>
      <dgm:t>
        <a:bodyPr/>
        <a:lstStyle/>
        <a:p>
          <a:endParaRPr lang="en-US"/>
        </a:p>
      </dgm:t>
    </dgm:pt>
    <dgm:pt modelId="{7FFA34E6-ED9B-408F-B170-31D9190CAA4A}" type="sibTrans" cxnId="{4B04AAE3-978A-442D-88BA-FFAB71A2655E}">
      <dgm:prSet/>
      <dgm:spPr/>
      <dgm:t>
        <a:bodyPr/>
        <a:lstStyle/>
        <a:p>
          <a:endParaRPr lang="en-US"/>
        </a:p>
      </dgm:t>
    </dgm:pt>
    <dgm:pt modelId="{AC12D73C-0AA8-46E3-A2DC-D8133D45F54A}" type="pres">
      <dgm:prSet presAssocID="{C999C714-A6BD-4F04-A291-A115C0E613D8}" presName="linearFlow" presStyleCnt="0">
        <dgm:presLayoutVars>
          <dgm:dir/>
          <dgm:animLvl val="lvl"/>
          <dgm:resizeHandles/>
        </dgm:presLayoutVars>
      </dgm:prSet>
      <dgm:spPr/>
    </dgm:pt>
    <dgm:pt modelId="{9C63E207-2106-481A-8A8F-2FBEC8EB0758}" type="pres">
      <dgm:prSet presAssocID="{AE597D4E-ED6B-4353-B501-143BB5AC2094}" presName="compositeNode" presStyleCnt="0">
        <dgm:presLayoutVars>
          <dgm:bulletEnabled val="1"/>
        </dgm:presLayoutVars>
      </dgm:prSet>
      <dgm:spPr/>
    </dgm:pt>
    <dgm:pt modelId="{80695F22-3B94-4A81-8F31-1D8242343F84}" type="pres">
      <dgm:prSet presAssocID="{AE597D4E-ED6B-4353-B501-143BB5AC2094}" presName="image" presStyleLbl="fgImgPlace1" presStyleIdx="0" presStyleCnt="2" custScaleX="76786" custScaleY="83719" custLinFactY="125596" custLinFactNeighborX="-11767" custLinFactNeighborY="20000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A8A2090E-CBB7-463A-8F85-DB38709C3B32}" type="pres">
      <dgm:prSet presAssocID="{AE597D4E-ED6B-4353-B501-143BB5AC2094}" presName="childNode" presStyleLbl="node1" presStyleIdx="0" presStyleCnt="2" custScaleX="110164">
        <dgm:presLayoutVars>
          <dgm:bulletEnabled val="1"/>
        </dgm:presLayoutVars>
      </dgm:prSet>
      <dgm:spPr/>
    </dgm:pt>
    <dgm:pt modelId="{BCB464AA-540B-4A98-AC01-CE5053D33002}" type="pres">
      <dgm:prSet presAssocID="{AE597D4E-ED6B-4353-B501-143BB5AC2094}" presName="parentNode" presStyleLbl="revTx" presStyleIdx="0" presStyleCnt="2">
        <dgm:presLayoutVars>
          <dgm:chMax val="0"/>
          <dgm:bulletEnabled val="1"/>
        </dgm:presLayoutVars>
      </dgm:prSet>
      <dgm:spPr/>
    </dgm:pt>
    <dgm:pt modelId="{C8359EFE-099C-4C07-9714-BD4B6265DAB9}" type="pres">
      <dgm:prSet presAssocID="{175BAFAE-6528-4355-B4E7-AEA95F92D9F5}" presName="sibTrans" presStyleCnt="0"/>
      <dgm:spPr/>
    </dgm:pt>
    <dgm:pt modelId="{9701FE83-C6C4-4D49-9CCF-78AA4EF43857}" type="pres">
      <dgm:prSet presAssocID="{57616AD1-20CC-434A-B707-3321B129042E}" presName="compositeNode" presStyleCnt="0">
        <dgm:presLayoutVars>
          <dgm:bulletEnabled val="1"/>
        </dgm:presLayoutVars>
      </dgm:prSet>
      <dgm:spPr/>
    </dgm:pt>
    <dgm:pt modelId="{A14F0001-69EC-48F9-B6E1-DD092D0B21A8}" type="pres">
      <dgm:prSet presAssocID="{57616AD1-20CC-434A-B707-3321B129042E}" presName="image" presStyleLbl="fgImgPlace1" presStyleIdx="1" presStyleCnt="2" custScaleX="79688" custScaleY="83719" custLinFactY="130705" custLinFactNeighborX="-19965" custLinFactNeighborY="200000"/>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69638518-5F79-4E66-8971-6F1E7C2951E3}" type="pres">
      <dgm:prSet presAssocID="{57616AD1-20CC-434A-B707-3321B129042E}" presName="childNode" presStyleLbl="node1" presStyleIdx="1" presStyleCnt="2" custScaleX="110660">
        <dgm:presLayoutVars>
          <dgm:bulletEnabled val="1"/>
        </dgm:presLayoutVars>
      </dgm:prSet>
      <dgm:spPr/>
    </dgm:pt>
    <dgm:pt modelId="{EF72677D-ABDD-4159-A5FC-C50B0BBADDAB}" type="pres">
      <dgm:prSet presAssocID="{57616AD1-20CC-434A-B707-3321B129042E}" presName="parentNode" presStyleLbl="revTx" presStyleIdx="1" presStyleCnt="2">
        <dgm:presLayoutVars>
          <dgm:chMax val="0"/>
          <dgm:bulletEnabled val="1"/>
        </dgm:presLayoutVars>
      </dgm:prSet>
      <dgm:spPr/>
    </dgm:pt>
  </dgm:ptLst>
  <dgm:cxnLst>
    <dgm:cxn modelId="{CA0C850E-BE1D-448A-A2AF-C8D48F5A72A9}" type="presOf" srcId="{DA819D66-9119-45EC-BF04-9899E2939C9F}" destId="{A8A2090E-CBB7-463A-8F85-DB38709C3B32}" srcOrd="0" destOrd="0" presId="urn:microsoft.com/office/officeart/2005/8/layout/hList2"/>
    <dgm:cxn modelId="{7EE76820-F8C5-4950-A6AB-69CC3497B0AC}" srcId="{57616AD1-20CC-434A-B707-3321B129042E}" destId="{5778CB73-044A-4F03-9A51-F1A1F5D8BEAB}" srcOrd="0" destOrd="0" parTransId="{6E811B1A-0897-4376-A53D-76535D6F4430}" sibTransId="{CD54C72B-B48F-42EF-8B13-7769BCFD0F01}"/>
    <dgm:cxn modelId="{87C4B846-6593-4978-BA67-D901FD78926B}" type="presOf" srcId="{380512F2-D0A7-428E-9D91-8B3699E731DF}" destId="{69638518-5F79-4E66-8971-6F1E7C2951E3}" srcOrd="0" destOrd="1" presId="urn:microsoft.com/office/officeart/2005/8/layout/hList2"/>
    <dgm:cxn modelId="{A535E94C-AED9-433F-AAD5-57CE0FF7802F}" srcId="{57616AD1-20CC-434A-B707-3321B129042E}" destId="{380512F2-D0A7-428E-9D91-8B3699E731DF}" srcOrd="1" destOrd="0" parTransId="{082D2818-C86C-49C7-B017-FF6C99A2F148}" sibTransId="{637FCD9B-4085-4CCE-9D2C-7B076999790D}"/>
    <dgm:cxn modelId="{1F64A84E-A225-4DF0-A81F-41D04337F856}" srcId="{C999C714-A6BD-4F04-A291-A115C0E613D8}" destId="{AE597D4E-ED6B-4353-B501-143BB5AC2094}" srcOrd="0" destOrd="0" parTransId="{EBB64735-DA93-4380-A7F2-91F52AE0D792}" sibTransId="{175BAFAE-6528-4355-B4E7-AEA95F92D9F5}"/>
    <dgm:cxn modelId="{1D3FC084-0241-46C8-B8E3-7CCC0D29CC18}" srcId="{AE597D4E-ED6B-4353-B501-143BB5AC2094}" destId="{E71F6FA1-6AA7-4383-9BE5-F27B1E89E3DF}" srcOrd="1" destOrd="0" parTransId="{74CF4729-B919-4239-A9C3-BAF0F7919AA7}" sibTransId="{50D48EDD-32C6-4AAA-9F61-70D85720B312}"/>
    <dgm:cxn modelId="{B7D42C95-DEF9-47B7-AECC-49A079137C7A}" type="presOf" srcId="{E71F6FA1-6AA7-4383-9BE5-F27B1E89E3DF}" destId="{A8A2090E-CBB7-463A-8F85-DB38709C3B32}" srcOrd="0" destOrd="1" presId="urn:microsoft.com/office/officeart/2005/8/layout/hList2"/>
    <dgm:cxn modelId="{CC4EB9A2-CDED-46AC-A977-4077B5502744}" type="presOf" srcId="{C999C714-A6BD-4F04-A291-A115C0E613D8}" destId="{AC12D73C-0AA8-46E3-A2DC-D8133D45F54A}" srcOrd="0" destOrd="0" presId="urn:microsoft.com/office/officeart/2005/8/layout/hList2"/>
    <dgm:cxn modelId="{34083CAD-18D3-4199-B463-0AEF20B01248}" srcId="{C999C714-A6BD-4F04-A291-A115C0E613D8}" destId="{57616AD1-20CC-434A-B707-3321B129042E}" srcOrd="1" destOrd="0" parTransId="{565AF580-2087-4ADD-8341-CEA81A3B7454}" sibTransId="{EAD72F58-8952-4447-80AA-38DBF0CD1A76}"/>
    <dgm:cxn modelId="{18DE8CC5-6EF1-478E-9D4F-CCC69CC0DC62}" srcId="{AE597D4E-ED6B-4353-B501-143BB5AC2094}" destId="{DA819D66-9119-45EC-BF04-9899E2939C9F}" srcOrd="0" destOrd="0" parTransId="{2BA5EEF1-B969-4B94-AB93-7DB6AB65CDEC}" sibTransId="{6E48E302-9446-4266-8990-D51BFA3C69DF}"/>
    <dgm:cxn modelId="{2753FFD0-5E82-450A-9970-357D56724481}" type="presOf" srcId="{AE597D4E-ED6B-4353-B501-143BB5AC2094}" destId="{BCB464AA-540B-4A98-AC01-CE5053D33002}" srcOrd="0" destOrd="0" presId="urn:microsoft.com/office/officeart/2005/8/layout/hList2"/>
    <dgm:cxn modelId="{37749DDC-7841-4C61-AAB4-20BF72B35B59}" type="presOf" srcId="{B4F57A70-8F81-4E7E-A761-6A24DA64EEF8}" destId="{69638518-5F79-4E66-8971-6F1E7C2951E3}" srcOrd="0" destOrd="2" presId="urn:microsoft.com/office/officeart/2005/8/layout/hList2"/>
    <dgm:cxn modelId="{4B04AAE3-978A-442D-88BA-FFAB71A2655E}" srcId="{57616AD1-20CC-434A-B707-3321B129042E}" destId="{B4F57A70-8F81-4E7E-A761-6A24DA64EEF8}" srcOrd="2" destOrd="0" parTransId="{CE1A77D8-6349-4E26-B5EB-DB015DE5FA4C}" sibTransId="{7FFA34E6-ED9B-408F-B170-31D9190CAA4A}"/>
    <dgm:cxn modelId="{8956C2EC-C764-4E83-888C-C61A5990B2C3}" type="presOf" srcId="{57616AD1-20CC-434A-B707-3321B129042E}" destId="{EF72677D-ABDD-4159-A5FC-C50B0BBADDAB}" srcOrd="0" destOrd="0" presId="urn:microsoft.com/office/officeart/2005/8/layout/hList2"/>
    <dgm:cxn modelId="{ADAD30F6-8BA5-4E17-AA1F-5A00058E014C}" type="presOf" srcId="{5778CB73-044A-4F03-9A51-F1A1F5D8BEAB}" destId="{69638518-5F79-4E66-8971-6F1E7C2951E3}" srcOrd="0" destOrd="0" presId="urn:microsoft.com/office/officeart/2005/8/layout/hList2"/>
    <dgm:cxn modelId="{497008A6-DC9B-4794-ABCD-4C7ACB9ED81C}" type="presParOf" srcId="{AC12D73C-0AA8-46E3-A2DC-D8133D45F54A}" destId="{9C63E207-2106-481A-8A8F-2FBEC8EB0758}" srcOrd="0" destOrd="0" presId="urn:microsoft.com/office/officeart/2005/8/layout/hList2"/>
    <dgm:cxn modelId="{7A897986-96F7-4A19-B9F3-FB86DC8FEC92}" type="presParOf" srcId="{9C63E207-2106-481A-8A8F-2FBEC8EB0758}" destId="{80695F22-3B94-4A81-8F31-1D8242343F84}" srcOrd="0" destOrd="0" presId="urn:microsoft.com/office/officeart/2005/8/layout/hList2"/>
    <dgm:cxn modelId="{5D9A8DBB-9938-4D33-B0B8-AE139B9B9CEF}" type="presParOf" srcId="{9C63E207-2106-481A-8A8F-2FBEC8EB0758}" destId="{A8A2090E-CBB7-463A-8F85-DB38709C3B32}" srcOrd="1" destOrd="0" presId="urn:microsoft.com/office/officeart/2005/8/layout/hList2"/>
    <dgm:cxn modelId="{E51276BC-6810-4F60-8FBF-1781E7C1D53B}" type="presParOf" srcId="{9C63E207-2106-481A-8A8F-2FBEC8EB0758}" destId="{BCB464AA-540B-4A98-AC01-CE5053D33002}" srcOrd="2" destOrd="0" presId="urn:microsoft.com/office/officeart/2005/8/layout/hList2"/>
    <dgm:cxn modelId="{9AFB3AD4-369B-4262-9FB4-BFA662E37E5F}" type="presParOf" srcId="{AC12D73C-0AA8-46E3-A2DC-D8133D45F54A}" destId="{C8359EFE-099C-4C07-9714-BD4B6265DAB9}" srcOrd="1" destOrd="0" presId="urn:microsoft.com/office/officeart/2005/8/layout/hList2"/>
    <dgm:cxn modelId="{77DF37D7-4AF5-4DE1-861C-775CD7E1000D}" type="presParOf" srcId="{AC12D73C-0AA8-46E3-A2DC-D8133D45F54A}" destId="{9701FE83-C6C4-4D49-9CCF-78AA4EF43857}" srcOrd="2" destOrd="0" presId="urn:microsoft.com/office/officeart/2005/8/layout/hList2"/>
    <dgm:cxn modelId="{32173143-0720-4450-9922-F8C9093EDEA4}" type="presParOf" srcId="{9701FE83-C6C4-4D49-9CCF-78AA4EF43857}" destId="{A14F0001-69EC-48F9-B6E1-DD092D0B21A8}" srcOrd="0" destOrd="0" presId="urn:microsoft.com/office/officeart/2005/8/layout/hList2"/>
    <dgm:cxn modelId="{3723E4B8-C91B-4C55-9D3B-BAB44970DB44}" type="presParOf" srcId="{9701FE83-C6C4-4D49-9CCF-78AA4EF43857}" destId="{69638518-5F79-4E66-8971-6F1E7C2951E3}" srcOrd="1" destOrd="0" presId="urn:microsoft.com/office/officeart/2005/8/layout/hList2"/>
    <dgm:cxn modelId="{1C9A7086-5BF6-4344-8E9A-507A1736B65E}" type="presParOf" srcId="{9701FE83-C6C4-4D49-9CCF-78AA4EF43857}" destId="{EF72677D-ABDD-4159-A5FC-C50B0BBADD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054ACF8-B50F-4AC7-9B97-22658F0E4C90}">
      <dgm:prSet phldrT="[Text]"/>
      <dgm:spPr/>
      <dgm:t>
        <a:bodyPr/>
        <a:lstStyle/>
        <a:p>
          <a:r>
            <a:rPr lang="es-ES" b="1" dirty="0"/>
            <a:t>Revisar y determinar la elegibilidad para la designación</a:t>
          </a:r>
          <a:endParaRPr lang="en-US" b="1" dirty="0"/>
        </a:p>
      </dgm:t>
    </dgm:pt>
    <dgm:pt modelId="{2ABCECE6-BF24-4818-94DE-20F040B34E28}" type="parTrans" cxnId="{A9E40325-5F17-4857-B9D3-085A618987A6}">
      <dgm:prSet/>
      <dgm:spPr/>
      <dgm:t>
        <a:bodyPr/>
        <a:lstStyle/>
        <a:p>
          <a:endParaRPr lang="en-US" b="1"/>
        </a:p>
      </dgm:t>
    </dgm:pt>
    <dgm:pt modelId="{B609206F-84AA-48D2-938F-0037B4C7614B}" type="sibTrans" cxnId="{A9E40325-5F17-4857-B9D3-085A618987A6}">
      <dgm:prSet/>
      <dgm:spPr/>
      <dgm:t>
        <a:bodyPr/>
        <a:lstStyle/>
        <a:p>
          <a:endParaRPr lang="en-US" b="1"/>
        </a:p>
      </dgm:t>
    </dgm:pt>
    <dgm:pt modelId="{81F28F76-AD68-4E14-AF33-9D6B53254477}">
      <dgm:prSet phldrT="[Text]"/>
      <dgm:spPr/>
      <dgm:t>
        <a:bodyPr/>
        <a:lstStyle/>
        <a:p>
          <a:r>
            <a:rPr lang="en-US" b="1" dirty="0"/>
            <a:t>Acuerdo firmado</a:t>
          </a:r>
        </a:p>
      </dgm:t>
    </dgm:pt>
    <dgm:pt modelId="{344DE83F-5D73-49FC-B3F7-7E08735F8EBA}" type="parTrans" cxnId="{A6907243-F97E-445C-B1D9-FD502C247693}">
      <dgm:prSet/>
      <dgm:spPr/>
      <dgm:t>
        <a:bodyPr/>
        <a:lstStyle/>
        <a:p>
          <a:endParaRPr lang="en-US" b="1"/>
        </a:p>
      </dgm:t>
    </dgm:pt>
    <dgm:pt modelId="{7AB7EA1A-F9F7-4BFC-BB77-5FCE51ECAF15}" type="sibTrans" cxnId="{A6907243-F97E-445C-B1D9-FD502C247693}">
      <dgm:prSet/>
      <dgm:spPr/>
      <dgm:t>
        <a:bodyPr/>
        <a:lstStyle/>
        <a:p>
          <a:endParaRPr lang="en-US" b="1"/>
        </a:p>
      </dgm:t>
    </dgm:pt>
    <dgm:pt modelId="{6A9B0BA0-123B-4F03-8B57-FD28D1889C2C}">
      <dgm:prSet phldrT="[Text]"/>
      <dgm:spPr/>
      <dgm:t>
        <a:bodyPr/>
        <a:lstStyle/>
        <a:p>
          <a:r>
            <a:rPr lang="es-ES" b="1" dirty="0"/>
            <a:t>El acuerdo firmado inicia la línea de tiempo</a:t>
          </a:r>
          <a:endParaRPr lang="en-US" b="1" dirty="0"/>
        </a:p>
      </dgm:t>
    </dgm:pt>
    <dgm:pt modelId="{33D45ACB-0A37-4432-979A-039F7C351CCC}" type="parTrans" cxnId="{10C2F94E-C268-44DB-B225-F58C202DFDA0}">
      <dgm:prSet/>
      <dgm:spPr/>
      <dgm:t>
        <a:bodyPr/>
        <a:lstStyle/>
        <a:p>
          <a:endParaRPr lang="en-US" b="1"/>
        </a:p>
      </dgm:t>
    </dgm:pt>
    <dgm:pt modelId="{C4023EAC-4413-4F34-B6B4-F75B5BB2B4EC}" type="sibTrans" cxnId="{10C2F94E-C268-44DB-B225-F58C202DFDA0}">
      <dgm:prSet/>
      <dgm:spPr/>
      <dgm:t>
        <a:bodyPr/>
        <a:lstStyle/>
        <a:p>
          <a:endParaRPr lang="en-US" b="1"/>
        </a:p>
      </dgm:t>
    </dgm:pt>
    <dgm:pt modelId="{85990FDF-BA8F-4904-A005-759237542CD0}">
      <dgm:prSet phldrT="[Text]"/>
      <dgm:spPr/>
      <dgm:t>
        <a:bodyPr/>
        <a:lstStyle/>
        <a:p>
          <a:r>
            <a:rPr lang="en-US" b="1" dirty="0"/>
            <a:t>Interés</a:t>
          </a:r>
        </a:p>
      </dgm:t>
    </dgm:pt>
    <dgm:pt modelId="{B816650E-B11A-4995-A441-EE8B536A5A3D}" type="parTrans" cxnId="{07D1A344-F629-448A-A343-B6DB9085CB23}">
      <dgm:prSet/>
      <dgm:spPr/>
      <dgm:t>
        <a:bodyPr/>
        <a:lstStyle/>
        <a:p>
          <a:endParaRPr lang="en-US" b="1"/>
        </a:p>
      </dgm:t>
    </dgm:pt>
    <dgm:pt modelId="{97C9D33D-E59C-4249-A180-E52DBFBF1E4A}" type="sibTrans" cxnId="{07D1A344-F629-448A-A343-B6DB9085CB23}">
      <dgm:prSet/>
      <dgm:spPr/>
      <dgm:t>
        <a:bodyPr/>
        <a:lstStyle/>
        <a:p>
          <a:endParaRPr lang="en-US" b="1"/>
        </a:p>
      </dgm:t>
    </dgm:pt>
    <dgm:pt modelId="{68EC6928-8B7E-4B52-B2D8-3E1D3FEAB982}">
      <dgm:prSet phldrT="[Text]"/>
      <dgm:spPr/>
      <dgm:t>
        <a:bodyPr/>
        <a:lstStyle/>
        <a:p>
          <a:r>
            <a:rPr lang="en-US" b="1" dirty="0"/>
            <a:t>12 Meses</a:t>
          </a:r>
        </a:p>
      </dgm:t>
    </dgm:pt>
    <dgm:pt modelId="{E52CF9D1-397F-44DD-90A3-0DDD9B69A852}" type="parTrans" cxnId="{F08EAA2E-1BF5-45D6-A560-5CD655E167A7}">
      <dgm:prSet/>
      <dgm:spPr/>
      <dgm:t>
        <a:bodyPr/>
        <a:lstStyle/>
        <a:p>
          <a:endParaRPr lang="en-US" b="1"/>
        </a:p>
      </dgm:t>
    </dgm:pt>
    <dgm:pt modelId="{07D60A8B-D25F-470E-833B-158A9A5830B9}" type="sibTrans" cxnId="{F08EAA2E-1BF5-45D6-A560-5CD655E167A7}">
      <dgm:prSet/>
      <dgm:spPr/>
      <dgm:t>
        <a:bodyPr/>
        <a:lstStyle/>
        <a:p>
          <a:endParaRPr lang="en-US" b="1"/>
        </a:p>
      </dgm:t>
    </dgm:pt>
    <dgm:pt modelId="{1FD2DB18-688E-4BA3-B6CB-15E65A767A5A}">
      <dgm:prSet phldrT="[Text]"/>
      <dgm:spPr/>
      <dgm:t>
        <a:bodyPr/>
        <a:lstStyle/>
        <a:p>
          <a:r>
            <a:rPr lang="es-ES" b="1" dirty="0"/>
            <a:t>Verificación de 12 meses para verificar la elegibilidad para la certificación inicial</a:t>
          </a:r>
          <a:endParaRPr lang="en-US" b="1" dirty="0"/>
        </a:p>
      </dgm:t>
    </dgm:pt>
    <dgm:pt modelId="{EA3F2F94-F434-42E7-A07C-E72ED9BF319D}" type="parTrans" cxnId="{9D68D94C-BA0A-4305-990C-A360F5BE015B}">
      <dgm:prSet/>
      <dgm:spPr/>
      <dgm:t>
        <a:bodyPr/>
        <a:lstStyle/>
        <a:p>
          <a:endParaRPr lang="en-US" b="1"/>
        </a:p>
      </dgm:t>
    </dgm:pt>
    <dgm:pt modelId="{E937E9A1-E57C-414A-BC6C-5108C09595A1}" type="sibTrans" cxnId="{9D68D94C-BA0A-4305-990C-A360F5BE015B}">
      <dgm:prSet/>
      <dgm:spPr/>
      <dgm:t>
        <a:bodyPr/>
        <a:lstStyle/>
        <a:p>
          <a:endParaRPr lang="en-US" b="1"/>
        </a:p>
      </dgm:t>
    </dgm:pt>
    <dgm:pt modelId="{A063746A-4F2A-42CD-9835-CA3090759809}">
      <dgm:prSet phldrT="[Text]"/>
      <dgm:spPr/>
      <dgm:t>
        <a:bodyPr/>
        <a:lstStyle/>
        <a:p>
          <a:r>
            <a:rPr lang="en-US" b="1" dirty="0"/>
            <a:t>18 Meses</a:t>
          </a:r>
        </a:p>
      </dgm:t>
    </dgm:pt>
    <dgm:pt modelId="{F11DB1DF-5113-456D-8529-91525807D5EE}" type="parTrans" cxnId="{40FBEF9F-1FAF-4026-9323-33FBC9F89A3F}">
      <dgm:prSet/>
      <dgm:spPr/>
      <dgm:t>
        <a:bodyPr/>
        <a:lstStyle/>
        <a:p>
          <a:endParaRPr lang="en-US" b="1"/>
        </a:p>
      </dgm:t>
    </dgm:pt>
    <dgm:pt modelId="{26B4DB70-D80A-45C7-8D8D-81ABBF9F5BBA}" type="sibTrans" cxnId="{40FBEF9F-1FAF-4026-9323-33FBC9F89A3F}">
      <dgm:prSet/>
      <dgm:spPr/>
      <dgm:t>
        <a:bodyPr/>
        <a:lstStyle/>
        <a:p>
          <a:endParaRPr lang="en-US" b="1"/>
        </a:p>
      </dgm:t>
    </dgm:pt>
    <dgm:pt modelId="{F990359B-8128-4976-BD40-4B921911C737}">
      <dgm:prSet phldrT="[Text]"/>
      <dgm:spPr/>
      <dgm:t>
        <a:bodyPr/>
        <a:lstStyle/>
        <a:p>
          <a:endParaRPr lang="en-US" b="1" dirty="0"/>
        </a:p>
      </dgm:t>
    </dgm:pt>
    <dgm:pt modelId="{47292D67-19C2-429D-ACAE-DD323F40F4B0}" type="parTrans" cxnId="{41018473-20D8-4EB6-966E-5F4A18DC48E3}">
      <dgm:prSet/>
      <dgm:spPr/>
      <dgm:t>
        <a:bodyPr/>
        <a:lstStyle/>
        <a:p>
          <a:endParaRPr lang="en-US" b="1"/>
        </a:p>
      </dgm:t>
    </dgm:pt>
    <dgm:pt modelId="{E68179D4-9B6E-47ED-A972-C3E04C272C9A}" type="sibTrans" cxnId="{41018473-20D8-4EB6-966E-5F4A18DC48E3}">
      <dgm:prSet/>
      <dgm:spPr/>
      <dgm:t>
        <a:bodyPr/>
        <a:lstStyle/>
        <a:p>
          <a:endParaRPr lang="en-US" b="1"/>
        </a:p>
      </dgm:t>
    </dgm:pt>
    <dgm:pt modelId="{66561B0E-5D9B-452C-B69E-38483E1D47BA}">
      <dgm:prSet phldrT="[Text]"/>
      <dgm:spPr/>
      <dgm:t>
        <a:bodyPr/>
        <a:lstStyle/>
        <a:p>
          <a:r>
            <a:rPr lang="en-US" b="1" dirty="0"/>
            <a:t>24 Meses</a:t>
          </a:r>
        </a:p>
      </dgm:t>
    </dgm:pt>
    <dgm:pt modelId="{31828C49-0313-4053-A397-E2CED3527281}" type="parTrans" cxnId="{699766D7-08DD-43C2-899D-8EE9BF2DF999}">
      <dgm:prSet/>
      <dgm:spPr/>
      <dgm:t>
        <a:bodyPr/>
        <a:lstStyle/>
        <a:p>
          <a:endParaRPr lang="en-US" b="1"/>
        </a:p>
      </dgm:t>
    </dgm:pt>
    <dgm:pt modelId="{59A7616F-F7BE-407F-B703-26F8C2A0A6C9}" type="sibTrans" cxnId="{699766D7-08DD-43C2-899D-8EE9BF2DF999}">
      <dgm:prSet/>
      <dgm:spPr/>
      <dgm:t>
        <a:bodyPr/>
        <a:lstStyle/>
        <a:p>
          <a:endParaRPr lang="en-US" b="1"/>
        </a:p>
      </dgm:t>
    </dgm:pt>
    <dgm:pt modelId="{934BCAE0-0AC0-4110-8029-6C727DC894D2}">
      <dgm:prSet phldrT="[Text]"/>
      <dgm:spPr/>
      <dgm:t>
        <a:bodyPr/>
        <a:lstStyle/>
        <a:p>
          <a:r>
            <a:rPr lang="es-ES" b="1" dirty="0"/>
            <a:t>Verificación final de elegibilidad para la certificación inicial</a:t>
          </a:r>
          <a:endParaRPr lang="en-US" b="1" dirty="0"/>
        </a:p>
      </dgm:t>
    </dgm:pt>
    <dgm:pt modelId="{EA828489-9000-4FEA-B435-9E994539BF69}" type="parTrans" cxnId="{0E89E36C-72BA-428B-8AA9-FA14FC2BD449}">
      <dgm:prSet/>
      <dgm:spPr/>
      <dgm:t>
        <a:bodyPr/>
        <a:lstStyle/>
        <a:p>
          <a:endParaRPr lang="en-US" b="1"/>
        </a:p>
      </dgm:t>
    </dgm:pt>
    <dgm:pt modelId="{7D25F8EF-4BFA-443A-A4F2-0BAD8B2E42A0}" type="sibTrans" cxnId="{0E89E36C-72BA-428B-8AA9-FA14FC2BD449}">
      <dgm:prSet/>
      <dgm:spPr/>
      <dgm:t>
        <a:bodyPr/>
        <a:lstStyle/>
        <a:p>
          <a:endParaRPr lang="en-US" b="1"/>
        </a:p>
      </dgm:t>
    </dgm:pt>
    <dgm:pt modelId="{F1F86DFF-1C86-4D48-A122-614029F42D8D}">
      <dgm:prSet phldrT="[Text]"/>
      <dgm:spPr/>
      <dgm:t>
        <a:bodyPr/>
        <a:lstStyle/>
        <a:p>
          <a:r>
            <a:rPr lang="en-US" b="1" dirty="0"/>
            <a:t>Controles de cumplimiento continuos</a:t>
          </a:r>
          <a:r>
            <a:rPr lang="en-US" b="1" dirty="0">
              <a:sym typeface="Wingdings" panose="05000000000000000000" pitchFamily="2" charset="2"/>
            </a:rPr>
            <a:t> Abril y Octubre</a:t>
          </a:r>
          <a:endParaRPr lang="en-US" b="1" dirty="0"/>
        </a:p>
      </dgm:t>
    </dgm:pt>
    <dgm:pt modelId="{3DA36C02-CEA2-45B5-A62D-799E4E5B4F62}" type="parTrans" cxnId="{BCADE1DB-9B4E-4DE6-8583-703EF5D187E0}">
      <dgm:prSet/>
      <dgm:spPr/>
      <dgm:t>
        <a:bodyPr/>
        <a:lstStyle/>
        <a:p>
          <a:endParaRPr lang="en-US"/>
        </a:p>
      </dgm:t>
    </dgm:pt>
    <dgm:pt modelId="{B118E1D7-2C75-4020-8B7B-65B72B8DCB2A}" type="sibTrans" cxnId="{BCADE1DB-9B4E-4DE6-8583-703EF5D187E0}">
      <dgm:prSet/>
      <dgm:spPr/>
      <dgm:t>
        <a:bodyPr/>
        <a:lstStyle/>
        <a:p>
          <a:endParaRPr lang="en-US"/>
        </a:p>
      </dgm:t>
    </dgm:pt>
    <dgm:pt modelId="{6A2522F1-B2DA-4A5F-B30E-BDBA9D64D1AA}">
      <dgm:prSet/>
      <dgm:spPr/>
      <dgm:t>
        <a:bodyPr/>
        <a:lstStyle/>
        <a:p>
          <a:r>
            <a:rPr lang="es-ES" b="1" dirty="0"/>
            <a:t>Verificación de 18 meses para verificar la elegibilidad para la certificación inicial</a:t>
          </a:r>
          <a:endParaRPr lang="en-US" b="1" dirty="0"/>
        </a:p>
      </dgm:t>
    </dgm:pt>
    <dgm:pt modelId="{4331CFC9-52B5-4341-B187-0BD57E4EB772}" type="parTrans" cxnId="{B07CB27B-4B9A-437E-AB59-457D4441F2BF}">
      <dgm:prSet/>
      <dgm:spPr/>
      <dgm:t>
        <a:bodyPr/>
        <a:lstStyle/>
        <a:p>
          <a:endParaRPr lang="en-US"/>
        </a:p>
      </dgm:t>
    </dgm:pt>
    <dgm:pt modelId="{FDEB09E7-583D-4ADC-966E-E8D1B774CBA6}" type="sibTrans" cxnId="{B07CB27B-4B9A-437E-AB59-457D4441F2BF}">
      <dgm:prSet/>
      <dgm:spPr/>
      <dgm:t>
        <a:bodyPr/>
        <a:lstStyle/>
        <a:p>
          <a:endParaRPr lang="en-US"/>
        </a:p>
      </dgm:t>
    </dgm:pt>
    <dgm:pt modelId="{26A59D39-20A1-4F2B-984A-9D01F892223F}">
      <dgm:prSet phldrT="[Text]"/>
      <dgm:spPr/>
      <dgm:t>
        <a:bodyPr/>
        <a:lstStyle/>
        <a:p>
          <a:endParaRPr lang="en-US" b="1" dirty="0"/>
        </a:p>
      </dgm:t>
    </dgm:pt>
    <dgm:pt modelId="{A4962DAB-EE54-4E2A-BACC-83AC361478A3}" type="parTrans" cxnId="{A51F01E6-9F43-4BD5-A57A-646D9D5D576B}">
      <dgm:prSet/>
      <dgm:spPr/>
      <dgm:t>
        <a:bodyPr/>
        <a:lstStyle/>
        <a:p>
          <a:endParaRPr lang="en-US"/>
        </a:p>
      </dgm:t>
    </dgm:pt>
    <dgm:pt modelId="{0B19868B-E403-4515-9CE0-58286A7A7FF9}" type="sibTrans" cxnId="{A51F01E6-9F43-4BD5-A57A-646D9D5D576B}">
      <dgm:prSet/>
      <dgm:spPr/>
      <dgm:t>
        <a:bodyPr/>
        <a:lstStyle/>
        <a:p>
          <a:endParaRPr lang="en-US"/>
        </a:p>
      </dgm:t>
    </dgm:pt>
    <dgm:pt modelId="{A50A3B44-3CAA-4799-8D9A-1EF064DB7572}" type="pres">
      <dgm:prSet presAssocID="{6C894B40-00CA-4CA5-9013-70EEAC785B93}" presName="linearFlow" presStyleCnt="0">
        <dgm:presLayoutVars>
          <dgm:dir/>
          <dgm:animLvl val="lvl"/>
          <dgm:resizeHandles val="exact"/>
        </dgm:presLayoutVars>
      </dgm:prSet>
      <dgm:spPr/>
    </dgm:pt>
    <dgm:pt modelId="{97E8D359-B72C-45CB-9A5C-975B75C09C96}" type="pres">
      <dgm:prSet presAssocID="{85990FDF-BA8F-4904-A005-759237542CD0}" presName="composite" presStyleCnt="0"/>
      <dgm:spPr/>
    </dgm:pt>
    <dgm:pt modelId="{D02C4AAE-38D7-46A8-897B-DFA653C94E4E}" type="pres">
      <dgm:prSet presAssocID="{85990FDF-BA8F-4904-A005-759237542CD0}" presName="parentText" presStyleLbl="alignNode1" presStyleIdx="0" presStyleCnt="5">
        <dgm:presLayoutVars>
          <dgm:chMax val="1"/>
          <dgm:bulletEnabled val="1"/>
        </dgm:presLayoutVars>
      </dgm:prSet>
      <dgm:spPr/>
    </dgm:pt>
    <dgm:pt modelId="{415A5BE5-95BE-4031-B91C-B3FD73075A33}" type="pres">
      <dgm:prSet presAssocID="{85990FDF-BA8F-4904-A005-759237542CD0}" presName="descendantText" presStyleLbl="alignAcc1" presStyleIdx="0" presStyleCnt="5">
        <dgm:presLayoutVars>
          <dgm:bulletEnabled val="1"/>
        </dgm:presLayoutVars>
      </dgm:prSet>
      <dgm:spPr/>
    </dgm:pt>
    <dgm:pt modelId="{C3700E01-4CA7-4A78-BF21-D832CBAAF6EB}" type="pres">
      <dgm:prSet presAssocID="{97C9D33D-E59C-4249-A180-E52DBFBF1E4A}" presName="sp" presStyleCnt="0"/>
      <dgm:spPr/>
    </dgm:pt>
    <dgm:pt modelId="{4C642F84-B07B-4070-A073-9CDE05F31BB3}" type="pres">
      <dgm:prSet presAssocID="{81F28F76-AD68-4E14-AF33-9D6B53254477}" presName="composite" presStyleCnt="0"/>
      <dgm:spPr/>
    </dgm:pt>
    <dgm:pt modelId="{9FAAD3B0-8A0A-4DDE-A5DD-EC583466FA44}" type="pres">
      <dgm:prSet presAssocID="{81F28F76-AD68-4E14-AF33-9D6B53254477}" presName="parentText" presStyleLbl="alignNode1" presStyleIdx="1" presStyleCnt="5">
        <dgm:presLayoutVars>
          <dgm:chMax val="1"/>
          <dgm:bulletEnabled val="1"/>
        </dgm:presLayoutVars>
      </dgm:prSet>
      <dgm:spPr/>
    </dgm:pt>
    <dgm:pt modelId="{CDC1C066-5D5E-4B7D-8361-66A8E509974B}" type="pres">
      <dgm:prSet presAssocID="{81F28F76-AD68-4E14-AF33-9D6B53254477}" presName="descendantText" presStyleLbl="alignAcc1" presStyleIdx="1" presStyleCnt="5">
        <dgm:presLayoutVars>
          <dgm:bulletEnabled val="1"/>
        </dgm:presLayoutVars>
      </dgm:prSet>
      <dgm:spPr/>
    </dgm:pt>
    <dgm:pt modelId="{F0E89959-D108-48D5-8EF6-3BFAE9E01950}" type="pres">
      <dgm:prSet presAssocID="{7AB7EA1A-F9F7-4BFC-BB77-5FCE51ECAF15}" presName="sp" presStyleCnt="0"/>
      <dgm:spPr/>
    </dgm:pt>
    <dgm:pt modelId="{EF2E5FEB-79FA-44C0-93B7-4DC186C2E957}" type="pres">
      <dgm:prSet presAssocID="{68EC6928-8B7E-4B52-B2D8-3E1D3FEAB982}" presName="composite" presStyleCnt="0"/>
      <dgm:spPr/>
    </dgm:pt>
    <dgm:pt modelId="{7995FAA4-A567-44C9-BE61-6F8D91A7A39A}" type="pres">
      <dgm:prSet presAssocID="{68EC6928-8B7E-4B52-B2D8-3E1D3FEAB982}" presName="parentText" presStyleLbl="alignNode1" presStyleIdx="2" presStyleCnt="5">
        <dgm:presLayoutVars>
          <dgm:chMax val="1"/>
          <dgm:bulletEnabled val="1"/>
        </dgm:presLayoutVars>
      </dgm:prSet>
      <dgm:spPr/>
    </dgm:pt>
    <dgm:pt modelId="{D64124B9-6F8A-4E03-98AD-FCA61F4CB6FD}" type="pres">
      <dgm:prSet presAssocID="{68EC6928-8B7E-4B52-B2D8-3E1D3FEAB982}" presName="descendantText" presStyleLbl="alignAcc1" presStyleIdx="2" presStyleCnt="5">
        <dgm:presLayoutVars>
          <dgm:bulletEnabled val="1"/>
        </dgm:presLayoutVars>
      </dgm:prSet>
      <dgm:spPr/>
    </dgm:pt>
    <dgm:pt modelId="{1565F533-B9DE-4508-B53C-D0FF36EE089A}" type="pres">
      <dgm:prSet presAssocID="{07D60A8B-D25F-470E-833B-158A9A5830B9}" presName="sp" presStyleCnt="0"/>
      <dgm:spPr/>
    </dgm:pt>
    <dgm:pt modelId="{D139552F-3738-4412-B107-A766D4961E22}" type="pres">
      <dgm:prSet presAssocID="{A063746A-4F2A-42CD-9835-CA3090759809}" presName="composite" presStyleCnt="0"/>
      <dgm:spPr/>
    </dgm:pt>
    <dgm:pt modelId="{CD8C214D-44F7-46A8-B576-5029318FAACC}" type="pres">
      <dgm:prSet presAssocID="{A063746A-4F2A-42CD-9835-CA3090759809}" presName="parentText" presStyleLbl="alignNode1" presStyleIdx="3" presStyleCnt="5">
        <dgm:presLayoutVars>
          <dgm:chMax val="1"/>
          <dgm:bulletEnabled val="1"/>
        </dgm:presLayoutVars>
      </dgm:prSet>
      <dgm:spPr/>
    </dgm:pt>
    <dgm:pt modelId="{23F5F6D4-61E0-4C7D-9BAF-A87F73D19406}" type="pres">
      <dgm:prSet presAssocID="{A063746A-4F2A-42CD-9835-CA3090759809}" presName="descendantText" presStyleLbl="alignAcc1" presStyleIdx="3" presStyleCnt="5">
        <dgm:presLayoutVars>
          <dgm:bulletEnabled val="1"/>
        </dgm:presLayoutVars>
      </dgm:prSet>
      <dgm:spPr/>
    </dgm:pt>
    <dgm:pt modelId="{B5ACEAC6-8836-4D13-BAC9-48B93BD93C95}" type="pres">
      <dgm:prSet presAssocID="{26B4DB70-D80A-45C7-8D8D-81ABBF9F5BBA}" presName="sp" presStyleCnt="0"/>
      <dgm:spPr/>
    </dgm:pt>
    <dgm:pt modelId="{8EC186F8-4B0A-4435-B0A0-FD7B29DBDA47}" type="pres">
      <dgm:prSet presAssocID="{66561B0E-5D9B-452C-B69E-38483E1D47BA}" presName="composite" presStyleCnt="0"/>
      <dgm:spPr/>
    </dgm:pt>
    <dgm:pt modelId="{DF68386B-C153-4A67-8671-B48DE51F983D}" type="pres">
      <dgm:prSet presAssocID="{66561B0E-5D9B-452C-B69E-38483E1D47BA}" presName="parentText" presStyleLbl="alignNode1" presStyleIdx="4" presStyleCnt="5">
        <dgm:presLayoutVars>
          <dgm:chMax val="1"/>
          <dgm:bulletEnabled val="1"/>
        </dgm:presLayoutVars>
      </dgm:prSet>
      <dgm:spPr/>
    </dgm:pt>
    <dgm:pt modelId="{BF0AB1C3-D9D2-4957-ACE0-B459071C9D8C}" type="pres">
      <dgm:prSet presAssocID="{66561B0E-5D9B-452C-B69E-38483E1D47BA}" presName="descendantText" presStyleLbl="alignAcc1" presStyleIdx="4" presStyleCnt="5">
        <dgm:presLayoutVars>
          <dgm:bulletEnabled val="1"/>
        </dgm:presLayoutVars>
      </dgm:prSet>
      <dgm:spPr/>
    </dgm:pt>
  </dgm:ptLst>
  <dgm:cxnLst>
    <dgm:cxn modelId="{FE96A301-9D31-4B40-8D6A-5D69C3EDDF0F}" type="presOf" srcId="{F990359B-8128-4976-BD40-4B921911C737}" destId="{23F5F6D4-61E0-4C7D-9BAF-A87F73D19406}" srcOrd="0" destOrd="0" presId="urn:microsoft.com/office/officeart/2005/8/layout/chevron2"/>
    <dgm:cxn modelId="{82CBE603-EBAC-40CD-8999-BA09BB6349B3}" type="presOf" srcId="{934BCAE0-0AC0-4110-8029-6C727DC894D2}" destId="{BF0AB1C3-D9D2-4957-ACE0-B459071C9D8C}" srcOrd="0" destOrd="0" presId="urn:microsoft.com/office/officeart/2005/8/layout/chevron2"/>
    <dgm:cxn modelId="{A9E40325-5F17-4857-B9D3-085A618987A6}" srcId="{85990FDF-BA8F-4904-A005-759237542CD0}" destId="{4054ACF8-B50F-4AC7-9B97-22658F0E4C90}" srcOrd="0" destOrd="0" parTransId="{2ABCECE6-BF24-4818-94DE-20F040B34E28}" sibTransId="{B609206F-84AA-48D2-938F-0037B4C7614B}"/>
    <dgm:cxn modelId="{B029B125-8DA9-4874-9785-22D4BA680941}" type="presOf" srcId="{26A59D39-20A1-4F2B-984A-9D01F892223F}" destId="{23F5F6D4-61E0-4C7D-9BAF-A87F73D19406}" srcOrd="0" destOrd="2" presId="urn:microsoft.com/office/officeart/2005/8/layout/chevron2"/>
    <dgm:cxn modelId="{67BA482C-4D8D-4F07-8569-D0F688BAD902}" type="presOf" srcId="{85990FDF-BA8F-4904-A005-759237542CD0}" destId="{D02C4AAE-38D7-46A8-897B-DFA653C94E4E}" srcOrd="0" destOrd="0" presId="urn:microsoft.com/office/officeart/2005/8/layout/chevron2"/>
    <dgm:cxn modelId="{F08EAA2E-1BF5-45D6-A560-5CD655E167A7}" srcId="{6C894B40-00CA-4CA5-9013-70EEAC785B93}" destId="{68EC6928-8B7E-4B52-B2D8-3E1D3FEAB982}" srcOrd="2" destOrd="0" parTransId="{E52CF9D1-397F-44DD-90A3-0DDD9B69A852}" sibTransId="{07D60A8B-D25F-470E-833B-158A9A5830B9}"/>
    <dgm:cxn modelId="{93E9ED61-2766-4DBE-8F33-94ED0108CB58}" type="presOf" srcId="{6C894B40-00CA-4CA5-9013-70EEAC785B93}" destId="{A50A3B44-3CAA-4799-8D9A-1EF064DB7572}" srcOrd="0" destOrd="0" presId="urn:microsoft.com/office/officeart/2005/8/layout/chevron2"/>
    <dgm:cxn modelId="{84432463-ABB3-40BA-AA55-2FFE5C130969}" type="presOf" srcId="{6A2522F1-B2DA-4A5F-B30E-BDBA9D64D1AA}" destId="{23F5F6D4-61E0-4C7D-9BAF-A87F73D19406}" srcOrd="0" destOrd="1" presId="urn:microsoft.com/office/officeart/2005/8/layout/chevron2"/>
    <dgm:cxn modelId="{A6907243-F97E-445C-B1D9-FD502C247693}" srcId="{6C894B40-00CA-4CA5-9013-70EEAC785B93}" destId="{81F28F76-AD68-4E14-AF33-9D6B53254477}" srcOrd="1" destOrd="0" parTransId="{344DE83F-5D73-49FC-B3F7-7E08735F8EBA}" sibTransId="{7AB7EA1A-F9F7-4BFC-BB77-5FCE51ECAF15}"/>
    <dgm:cxn modelId="{07D1A344-F629-448A-A343-B6DB9085CB23}" srcId="{6C894B40-00CA-4CA5-9013-70EEAC785B93}" destId="{85990FDF-BA8F-4904-A005-759237542CD0}" srcOrd="0" destOrd="0" parTransId="{B816650E-B11A-4995-A441-EE8B536A5A3D}" sibTransId="{97C9D33D-E59C-4249-A180-E52DBFBF1E4A}"/>
    <dgm:cxn modelId="{D81F204B-2D95-4A72-928A-16102226B66E}" type="presOf" srcId="{6A9B0BA0-123B-4F03-8B57-FD28D1889C2C}" destId="{CDC1C066-5D5E-4B7D-8361-66A8E509974B}" srcOrd="0" destOrd="0" presId="urn:microsoft.com/office/officeart/2005/8/layout/chevron2"/>
    <dgm:cxn modelId="{9D68D94C-BA0A-4305-990C-A360F5BE015B}" srcId="{68EC6928-8B7E-4B52-B2D8-3E1D3FEAB982}" destId="{1FD2DB18-688E-4BA3-B6CB-15E65A767A5A}" srcOrd="0" destOrd="0" parTransId="{EA3F2F94-F434-42E7-A07C-E72ED9BF319D}" sibTransId="{E937E9A1-E57C-414A-BC6C-5108C09595A1}"/>
    <dgm:cxn modelId="{0E89E36C-72BA-428B-8AA9-FA14FC2BD449}" srcId="{66561B0E-5D9B-452C-B69E-38483E1D47BA}" destId="{934BCAE0-0AC0-4110-8029-6C727DC894D2}" srcOrd="0" destOrd="0" parTransId="{EA828489-9000-4FEA-B435-9E994539BF69}" sibTransId="{7D25F8EF-4BFA-443A-A4F2-0BAD8B2E42A0}"/>
    <dgm:cxn modelId="{10C2F94E-C268-44DB-B225-F58C202DFDA0}" srcId="{81F28F76-AD68-4E14-AF33-9D6B53254477}" destId="{6A9B0BA0-123B-4F03-8B57-FD28D1889C2C}" srcOrd="0" destOrd="0" parTransId="{33D45ACB-0A37-4432-979A-039F7C351CCC}" sibTransId="{C4023EAC-4413-4F34-B6B4-F75B5BB2B4EC}"/>
    <dgm:cxn modelId="{41018473-20D8-4EB6-966E-5F4A18DC48E3}" srcId="{A063746A-4F2A-42CD-9835-CA3090759809}" destId="{F990359B-8128-4976-BD40-4B921911C737}" srcOrd="0" destOrd="0" parTransId="{47292D67-19C2-429D-ACAE-DD323F40F4B0}" sibTransId="{E68179D4-9B6E-47ED-A972-C3E04C272C9A}"/>
    <dgm:cxn modelId="{B07CB27B-4B9A-437E-AB59-457D4441F2BF}" srcId="{A063746A-4F2A-42CD-9835-CA3090759809}" destId="{6A2522F1-B2DA-4A5F-B30E-BDBA9D64D1AA}" srcOrd="1" destOrd="0" parTransId="{4331CFC9-52B5-4341-B187-0BD57E4EB772}" sibTransId="{FDEB09E7-583D-4ADC-966E-E8D1B774CBA6}"/>
    <dgm:cxn modelId="{A2113F82-4473-47D6-B4B4-46E309911494}" type="presOf" srcId="{A063746A-4F2A-42CD-9835-CA3090759809}" destId="{CD8C214D-44F7-46A8-B576-5029318FAACC}" srcOrd="0" destOrd="0" presId="urn:microsoft.com/office/officeart/2005/8/layout/chevron2"/>
    <dgm:cxn modelId="{8B509D96-E03A-4616-93F0-F99AFD21015B}" type="presOf" srcId="{68EC6928-8B7E-4B52-B2D8-3E1D3FEAB982}" destId="{7995FAA4-A567-44C9-BE61-6F8D91A7A39A}" srcOrd="0" destOrd="0" presId="urn:microsoft.com/office/officeart/2005/8/layout/chevron2"/>
    <dgm:cxn modelId="{DC7D129A-DA6F-4564-A763-28B71C53395A}" type="presOf" srcId="{4054ACF8-B50F-4AC7-9B97-22658F0E4C90}" destId="{415A5BE5-95BE-4031-B91C-B3FD73075A33}" srcOrd="0" destOrd="0" presId="urn:microsoft.com/office/officeart/2005/8/layout/chevron2"/>
    <dgm:cxn modelId="{8CAD1F9C-40A8-4D50-AA1B-B0FF4330E85F}" type="presOf" srcId="{66561B0E-5D9B-452C-B69E-38483E1D47BA}" destId="{DF68386B-C153-4A67-8671-B48DE51F983D}" srcOrd="0" destOrd="0" presId="urn:microsoft.com/office/officeart/2005/8/layout/chevron2"/>
    <dgm:cxn modelId="{40FBEF9F-1FAF-4026-9323-33FBC9F89A3F}" srcId="{6C894B40-00CA-4CA5-9013-70EEAC785B93}" destId="{A063746A-4F2A-42CD-9835-CA3090759809}" srcOrd="3" destOrd="0" parTransId="{F11DB1DF-5113-456D-8529-91525807D5EE}" sibTransId="{26B4DB70-D80A-45C7-8D8D-81ABBF9F5BBA}"/>
    <dgm:cxn modelId="{0B5C2FCD-ED1F-483D-9310-CD31F83B31F1}" type="presOf" srcId="{81F28F76-AD68-4E14-AF33-9D6B53254477}" destId="{9FAAD3B0-8A0A-4DDE-A5DD-EC583466FA44}" srcOrd="0" destOrd="0" presId="urn:microsoft.com/office/officeart/2005/8/layout/chevron2"/>
    <dgm:cxn modelId="{699766D7-08DD-43C2-899D-8EE9BF2DF999}" srcId="{6C894B40-00CA-4CA5-9013-70EEAC785B93}" destId="{66561B0E-5D9B-452C-B69E-38483E1D47BA}" srcOrd="4" destOrd="0" parTransId="{31828C49-0313-4053-A397-E2CED3527281}" sibTransId="{59A7616F-F7BE-407F-B703-26F8C2A0A6C9}"/>
    <dgm:cxn modelId="{BCADE1DB-9B4E-4DE6-8583-703EF5D187E0}" srcId="{81F28F76-AD68-4E14-AF33-9D6B53254477}" destId="{F1F86DFF-1C86-4D48-A122-614029F42D8D}" srcOrd="1" destOrd="0" parTransId="{3DA36C02-CEA2-45B5-A62D-799E4E5B4F62}" sibTransId="{B118E1D7-2C75-4020-8B7B-65B72B8DCB2A}"/>
    <dgm:cxn modelId="{A51F01E6-9F43-4BD5-A57A-646D9D5D576B}" srcId="{A063746A-4F2A-42CD-9835-CA3090759809}" destId="{26A59D39-20A1-4F2B-984A-9D01F892223F}" srcOrd="2" destOrd="0" parTransId="{A4962DAB-EE54-4E2A-BACC-83AC361478A3}" sibTransId="{0B19868B-E403-4515-9CE0-58286A7A7FF9}"/>
    <dgm:cxn modelId="{F3057EE7-0EE2-4F48-87F0-193377C33124}" type="presOf" srcId="{F1F86DFF-1C86-4D48-A122-614029F42D8D}" destId="{CDC1C066-5D5E-4B7D-8361-66A8E509974B}" srcOrd="0" destOrd="1" presId="urn:microsoft.com/office/officeart/2005/8/layout/chevron2"/>
    <dgm:cxn modelId="{5DCD13EA-7E34-4A18-85DB-CF07B4935394}" type="presOf" srcId="{1FD2DB18-688E-4BA3-B6CB-15E65A767A5A}" destId="{D64124B9-6F8A-4E03-98AD-FCA61F4CB6FD}" srcOrd="0" destOrd="0" presId="urn:microsoft.com/office/officeart/2005/8/layout/chevron2"/>
    <dgm:cxn modelId="{2A7907BF-AC12-4A0B-8CEB-DAB713412D0D}" type="presParOf" srcId="{A50A3B44-3CAA-4799-8D9A-1EF064DB7572}" destId="{97E8D359-B72C-45CB-9A5C-975B75C09C96}" srcOrd="0" destOrd="0" presId="urn:microsoft.com/office/officeart/2005/8/layout/chevron2"/>
    <dgm:cxn modelId="{CA2A5040-1CCA-44E2-BCA5-1EF7387D3176}" type="presParOf" srcId="{97E8D359-B72C-45CB-9A5C-975B75C09C96}" destId="{D02C4AAE-38D7-46A8-897B-DFA653C94E4E}" srcOrd="0" destOrd="0" presId="urn:microsoft.com/office/officeart/2005/8/layout/chevron2"/>
    <dgm:cxn modelId="{959E611A-3345-4632-934E-C359DCFD4CC9}" type="presParOf" srcId="{97E8D359-B72C-45CB-9A5C-975B75C09C96}" destId="{415A5BE5-95BE-4031-B91C-B3FD73075A33}" srcOrd="1" destOrd="0" presId="urn:microsoft.com/office/officeart/2005/8/layout/chevron2"/>
    <dgm:cxn modelId="{C4B4BCA6-9025-4F33-829B-5AABA650D217}" type="presParOf" srcId="{A50A3B44-3CAA-4799-8D9A-1EF064DB7572}" destId="{C3700E01-4CA7-4A78-BF21-D832CBAAF6EB}" srcOrd="1" destOrd="0" presId="urn:microsoft.com/office/officeart/2005/8/layout/chevron2"/>
    <dgm:cxn modelId="{611A5DFA-9C22-4B97-9007-8C3312384ACC}" type="presParOf" srcId="{A50A3B44-3CAA-4799-8D9A-1EF064DB7572}" destId="{4C642F84-B07B-4070-A073-9CDE05F31BB3}" srcOrd="2" destOrd="0" presId="urn:microsoft.com/office/officeart/2005/8/layout/chevron2"/>
    <dgm:cxn modelId="{FCE31469-90BA-4FFF-A64D-892071EE4951}" type="presParOf" srcId="{4C642F84-B07B-4070-A073-9CDE05F31BB3}" destId="{9FAAD3B0-8A0A-4DDE-A5DD-EC583466FA44}" srcOrd="0" destOrd="0" presId="urn:microsoft.com/office/officeart/2005/8/layout/chevron2"/>
    <dgm:cxn modelId="{8B680ED4-F5EA-4538-94E9-E1DE78667D6A}" type="presParOf" srcId="{4C642F84-B07B-4070-A073-9CDE05F31BB3}" destId="{CDC1C066-5D5E-4B7D-8361-66A8E509974B}" srcOrd="1" destOrd="0" presId="urn:microsoft.com/office/officeart/2005/8/layout/chevron2"/>
    <dgm:cxn modelId="{6340203C-F12F-4F77-AC79-90EE3A21BE2F}" type="presParOf" srcId="{A50A3B44-3CAA-4799-8D9A-1EF064DB7572}" destId="{F0E89959-D108-48D5-8EF6-3BFAE9E01950}" srcOrd="3" destOrd="0" presId="urn:microsoft.com/office/officeart/2005/8/layout/chevron2"/>
    <dgm:cxn modelId="{FD3C3C24-1FEF-47CC-BB28-F8620291A1B8}" type="presParOf" srcId="{A50A3B44-3CAA-4799-8D9A-1EF064DB7572}" destId="{EF2E5FEB-79FA-44C0-93B7-4DC186C2E957}" srcOrd="4" destOrd="0" presId="urn:microsoft.com/office/officeart/2005/8/layout/chevron2"/>
    <dgm:cxn modelId="{27908DAF-CF39-4588-93F3-9B087C25E12D}" type="presParOf" srcId="{EF2E5FEB-79FA-44C0-93B7-4DC186C2E957}" destId="{7995FAA4-A567-44C9-BE61-6F8D91A7A39A}" srcOrd="0" destOrd="0" presId="urn:microsoft.com/office/officeart/2005/8/layout/chevron2"/>
    <dgm:cxn modelId="{BCFE271C-49EC-478E-8245-2873D19565EE}" type="presParOf" srcId="{EF2E5FEB-79FA-44C0-93B7-4DC186C2E957}" destId="{D64124B9-6F8A-4E03-98AD-FCA61F4CB6FD}" srcOrd="1" destOrd="0" presId="urn:microsoft.com/office/officeart/2005/8/layout/chevron2"/>
    <dgm:cxn modelId="{5F3F1FB2-27FA-4D6E-8FC3-91EE11CBC7BE}" type="presParOf" srcId="{A50A3B44-3CAA-4799-8D9A-1EF064DB7572}" destId="{1565F533-B9DE-4508-B53C-D0FF36EE089A}" srcOrd="5" destOrd="0" presId="urn:microsoft.com/office/officeart/2005/8/layout/chevron2"/>
    <dgm:cxn modelId="{ADEFB225-D59A-40C4-BA24-AE8CA72B2A53}" type="presParOf" srcId="{A50A3B44-3CAA-4799-8D9A-1EF064DB7572}" destId="{D139552F-3738-4412-B107-A766D4961E22}" srcOrd="6" destOrd="0" presId="urn:microsoft.com/office/officeart/2005/8/layout/chevron2"/>
    <dgm:cxn modelId="{E314AED8-DF47-46F6-8385-497531E17E04}" type="presParOf" srcId="{D139552F-3738-4412-B107-A766D4961E22}" destId="{CD8C214D-44F7-46A8-B576-5029318FAACC}" srcOrd="0" destOrd="0" presId="urn:microsoft.com/office/officeart/2005/8/layout/chevron2"/>
    <dgm:cxn modelId="{06F019BC-7E07-43A1-AD00-0716E1D12995}" type="presParOf" srcId="{D139552F-3738-4412-B107-A766D4961E22}" destId="{23F5F6D4-61E0-4C7D-9BAF-A87F73D19406}" srcOrd="1" destOrd="0" presId="urn:microsoft.com/office/officeart/2005/8/layout/chevron2"/>
    <dgm:cxn modelId="{60869F74-C0E5-4725-B840-83183BF19A8E}" type="presParOf" srcId="{A50A3B44-3CAA-4799-8D9A-1EF064DB7572}" destId="{B5ACEAC6-8836-4D13-BAC9-48B93BD93C95}" srcOrd="7" destOrd="0" presId="urn:microsoft.com/office/officeart/2005/8/layout/chevron2"/>
    <dgm:cxn modelId="{2F52775B-146F-4A3B-89C5-7B618EC09D0D}" type="presParOf" srcId="{A50A3B44-3CAA-4799-8D9A-1EF064DB7572}" destId="{8EC186F8-4B0A-4435-B0A0-FD7B29DBDA47}" srcOrd="8" destOrd="0" presId="urn:microsoft.com/office/officeart/2005/8/layout/chevron2"/>
    <dgm:cxn modelId="{07DF8EFC-E055-48FD-A18A-78FDFD9A148C}" type="presParOf" srcId="{8EC186F8-4B0A-4435-B0A0-FD7B29DBDA47}" destId="{DF68386B-C153-4A67-8671-B48DE51F983D}" srcOrd="0" destOrd="0" presId="urn:microsoft.com/office/officeart/2005/8/layout/chevron2"/>
    <dgm:cxn modelId="{0BB566CE-0919-4447-894A-26649D8F0A33}" type="presParOf" srcId="{8EC186F8-4B0A-4435-B0A0-FD7B29DBDA47}" destId="{BF0AB1C3-D9D2-4957-ACE0-B459071C9D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5990FDF-BA8F-4904-A005-759237542CD0}">
      <dgm:prSet phldrT="[Text]"/>
      <dgm:spPr/>
      <dgm:t>
        <a:bodyPr/>
        <a:lstStyle/>
        <a:p>
          <a:r>
            <a:rPr lang="en-US" b="1" dirty="0"/>
            <a:t> INTERÉS</a:t>
          </a:r>
        </a:p>
      </dgm:t>
    </dgm:pt>
    <dgm:pt modelId="{B816650E-B11A-4995-A441-EE8B536A5A3D}" type="parTrans" cxnId="{07D1A344-F629-448A-A343-B6DB9085CB23}">
      <dgm:prSet/>
      <dgm:spPr/>
      <dgm:t>
        <a:bodyPr/>
        <a:lstStyle/>
        <a:p>
          <a:endParaRPr lang="en-US" b="1"/>
        </a:p>
      </dgm:t>
    </dgm:pt>
    <dgm:pt modelId="{97C9D33D-E59C-4249-A180-E52DBFBF1E4A}" type="sibTrans" cxnId="{07D1A344-F629-448A-A343-B6DB9085CB23}">
      <dgm:prSet/>
      <dgm:spPr/>
      <dgm:t>
        <a:bodyPr/>
        <a:lstStyle/>
        <a:p>
          <a:endParaRPr lang="en-US" b="1"/>
        </a:p>
      </dgm:t>
    </dgm:pt>
    <dgm:pt modelId="{AB907C05-6F5D-44FD-BC21-A1B7CABB25B5}">
      <dgm:prSet/>
      <dgm:spPr/>
      <dgm:t>
        <a:bodyPr/>
        <a:lstStyle/>
        <a:p>
          <a:r>
            <a:rPr lang="es-ES" b="0" dirty="0"/>
            <a:t>Complete el formulario en línea</a:t>
          </a:r>
          <a:endParaRPr lang="en-US" b="0" dirty="0"/>
        </a:p>
      </dgm:t>
    </dgm:pt>
    <dgm:pt modelId="{7A1C475A-7505-4036-BD14-7A4F64254206}" type="parTrans" cxnId="{9B667F8E-BFDD-400E-BC70-3AFA6B9CDF00}">
      <dgm:prSet/>
      <dgm:spPr/>
      <dgm:t>
        <a:bodyPr/>
        <a:lstStyle/>
        <a:p>
          <a:endParaRPr lang="en-US"/>
        </a:p>
      </dgm:t>
    </dgm:pt>
    <dgm:pt modelId="{6D4C46E8-E88B-494E-B054-EF6C5302D32C}" type="sibTrans" cxnId="{9B667F8E-BFDD-400E-BC70-3AFA6B9CDF00}">
      <dgm:prSet/>
      <dgm:spPr/>
      <dgm:t>
        <a:bodyPr/>
        <a:lstStyle/>
        <a:p>
          <a:endParaRPr lang="en-US"/>
        </a:p>
      </dgm:t>
    </dgm:pt>
    <dgm:pt modelId="{6416A586-5210-4B50-9826-901687F8D83F}">
      <dgm:prSet/>
      <dgm:spPr/>
      <dgm:t>
        <a:bodyPr/>
        <a:lstStyle/>
        <a:p>
          <a:r>
            <a:rPr lang="es-ES" b="0" dirty="0"/>
            <a:t>Notifica a la Junta y a la CLI sobre su interés</a:t>
          </a:r>
          <a:endParaRPr lang="en-US" b="0" dirty="0"/>
        </a:p>
      </dgm:t>
    </dgm:pt>
    <dgm:pt modelId="{7459A07F-C79B-4CF1-A319-7035733F5E75}" type="parTrans" cxnId="{36D74B4D-F4A0-42F2-98AF-240E68C7B129}">
      <dgm:prSet/>
      <dgm:spPr/>
    </dgm:pt>
    <dgm:pt modelId="{3AD91C66-EB7D-45F5-9C43-33F9ABBF76D0}" type="sibTrans" cxnId="{36D74B4D-F4A0-42F2-98AF-240E68C7B129}">
      <dgm:prSet/>
      <dgm:spPr/>
    </dgm:pt>
    <dgm:pt modelId="{EE759754-F611-41F4-87E5-DF37A0565421}">
      <dgm:prSet/>
      <dgm:spPr/>
      <dgm:t>
        <a:bodyPr/>
        <a:lstStyle/>
        <a:p>
          <a:r>
            <a:rPr lang="es-ES" b="0" dirty="0"/>
            <a:t>Solicita la creación de una cuenta de Engage</a:t>
          </a:r>
          <a:endParaRPr lang="en-US" b="0" dirty="0"/>
        </a:p>
      </dgm:t>
    </dgm:pt>
    <dgm:pt modelId="{9C53B6A1-A66D-4C1A-A4B6-9839B4BF9419}" type="parTrans" cxnId="{BA6CDF73-96A2-4FA2-8D59-33D6B607DE32}">
      <dgm:prSet/>
      <dgm:spPr/>
    </dgm:pt>
    <dgm:pt modelId="{220AC262-CB44-45F1-A093-ACF464634A87}" type="sibTrans" cxnId="{BA6CDF73-96A2-4FA2-8D59-33D6B607DE32}">
      <dgm:prSet/>
      <dgm:spPr/>
    </dgm:pt>
    <dgm:pt modelId="{A50A3B44-3CAA-4799-8D9A-1EF064DB7572}" type="pres">
      <dgm:prSet presAssocID="{6C894B40-00CA-4CA5-9013-70EEAC785B93}" presName="linearFlow" presStyleCnt="0">
        <dgm:presLayoutVars>
          <dgm:dir/>
          <dgm:animLvl val="lvl"/>
          <dgm:resizeHandles val="exact"/>
        </dgm:presLayoutVars>
      </dgm:prSet>
      <dgm:spPr/>
    </dgm:pt>
    <dgm:pt modelId="{97E8D359-B72C-45CB-9A5C-975B75C09C96}" type="pres">
      <dgm:prSet presAssocID="{85990FDF-BA8F-4904-A005-759237542CD0}" presName="composite" presStyleCnt="0"/>
      <dgm:spPr/>
    </dgm:pt>
    <dgm:pt modelId="{D02C4AAE-38D7-46A8-897B-DFA653C94E4E}" type="pres">
      <dgm:prSet presAssocID="{85990FDF-BA8F-4904-A005-759237542CD0}" presName="parentText" presStyleLbl="alignNode1" presStyleIdx="0" presStyleCnt="1">
        <dgm:presLayoutVars>
          <dgm:chMax val="1"/>
          <dgm:bulletEnabled val="1"/>
        </dgm:presLayoutVars>
      </dgm:prSet>
      <dgm:spPr/>
    </dgm:pt>
    <dgm:pt modelId="{415A5BE5-95BE-4031-B91C-B3FD73075A33}" type="pres">
      <dgm:prSet presAssocID="{85990FDF-BA8F-4904-A005-759237542CD0}" presName="descendantText" presStyleLbl="alignAcc1" presStyleIdx="0" presStyleCnt="1">
        <dgm:presLayoutVars>
          <dgm:bulletEnabled val="1"/>
        </dgm:presLayoutVars>
      </dgm:prSet>
      <dgm:spPr/>
    </dgm:pt>
  </dgm:ptLst>
  <dgm:cxnLst>
    <dgm:cxn modelId="{67BA482C-4D8D-4F07-8569-D0F688BAD902}" type="presOf" srcId="{85990FDF-BA8F-4904-A005-759237542CD0}" destId="{D02C4AAE-38D7-46A8-897B-DFA653C94E4E}" srcOrd="0" destOrd="0" presId="urn:microsoft.com/office/officeart/2005/8/layout/chevron2"/>
    <dgm:cxn modelId="{93E9ED61-2766-4DBE-8F33-94ED0108CB58}" type="presOf" srcId="{6C894B40-00CA-4CA5-9013-70EEAC785B93}" destId="{A50A3B44-3CAA-4799-8D9A-1EF064DB7572}" srcOrd="0" destOrd="0" presId="urn:microsoft.com/office/officeart/2005/8/layout/chevron2"/>
    <dgm:cxn modelId="{07D1A344-F629-448A-A343-B6DB9085CB23}" srcId="{6C894B40-00CA-4CA5-9013-70EEAC785B93}" destId="{85990FDF-BA8F-4904-A005-759237542CD0}" srcOrd="0" destOrd="0" parTransId="{B816650E-B11A-4995-A441-EE8B536A5A3D}" sibTransId="{97C9D33D-E59C-4249-A180-E52DBFBF1E4A}"/>
    <dgm:cxn modelId="{36D74B4D-F4A0-42F2-98AF-240E68C7B129}" srcId="{85990FDF-BA8F-4904-A005-759237542CD0}" destId="{6416A586-5210-4B50-9826-901687F8D83F}" srcOrd="1" destOrd="0" parTransId="{7459A07F-C79B-4CF1-A319-7035733F5E75}" sibTransId="{3AD91C66-EB7D-45F5-9C43-33F9ABBF76D0}"/>
    <dgm:cxn modelId="{BA6CDF73-96A2-4FA2-8D59-33D6B607DE32}" srcId="{85990FDF-BA8F-4904-A005-759237542CD0}" destId="{EE759754-F611-41F4-87E5-DF37A0565421}" srcOrd="2" destOrd="0" parTransId="{9C53B6A1-A66D-4C1A-A4B6-9839B4BF9419}" sibTransId="{220AC262-CB44-45F1-A093-ACF464634A87}"/>
    <dgm:cxn modelId="{6425A755-42C7-4B5F-B995-9F6DAA74FCB5}" type="presOf" srcId="{6416A586-5210-4B50-9826-901687F8D83F}" destId="{415A5BE5-95BE-4031-B91C-B3FD73075A33}" srcOrd="0" destOrd="1" presId="urn:microsoft.com/office/officeart/2005/8/layout/chevron2"/>
    <dgm:cxn modelId="{9B667F8E-BFDD-400E-BC70-3AFA6B9CDF00}" srcId="{85990FDF-BA8F-4904-A005-759237542CD0}" destId="{AB907C05-6F5D-44FD-BC21-A1B7CABB25B5}" srcOrd="0" destOrd="0" parTransId="{7A1C475A-7505-4036-BD14-7A4F64254206}" sibTransId="{6D4C46E8-E88B-494E-B054-EF6C5302D32C}"/>
    <dgm:cxn modelId="{6B9EDE9F-7C35-407E-AC60-2F2DCF9FC9C7}" type="presOf" srcId="{AB907C05-6F5D-44FD-BC21-A1B7CABB25B5}" destId="{415A5BE5-95BE-4031-B91C-B3FD73075A33}" srcOrd="0" destOrd="0" presId="urn:microsoft.com/office/officeart/2005/8/layout/chevron2"/>
    <dgm:cxn modelId="{B15871AE-31C1-4AB0-88B9-9F232CFD9E24}" type="presOf" srcId="{EE759754-F611-41F4-87E5-DF37A0565421}" destId="{415A5BE5-95BE-4031-B91C-B3FD73075A33}" srcOrd="0" destOrd="2" presId="urn:microsoft.com/office/officeart/2005/8/layout/chevron2"/>
    <dgm:cxn modelId="{2A7907BF-AC12-4A0B-8CEB-DAB713412D0D}" type="presParOf" srcId="{A50A3B44-3CAA-4799-8D9A-1EF064DB7572}" destId="{97E8D359-B72C-45CB-9A5C-975B75C09C96}" srcOrd="0" destOrd="0" presId="urn:microsoft.com/office/officeart/2005/8/layout/chevron2"/>
    <dgm:cxn modelId="{CA2A5040-1CCA-44E2-BCA5-1EF7387D3176}" type="presParOf" srcId="{97E8D359-B72C-45CB-9A5C-975B75C09C96}" destId="{D02C4AAE-38D7-46A8-897B-DFA653C94E4E}" srcOrd="0" destOrd="0" presId="urn:microsoft.com/office/officeart/2005/8/layout/chevron2"/>
    <dgm:cxn modelId="{959E611A-3345-4632-934E-C359DCFD4CC9}" type="presParOf" srcId="{97E8D359-B72C-45CB-9A5C-975B75C09C96}" destId="{415A5BE5-95BE-4031-B91C-B3FD73075A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1F28F76-AD68-4E14-AF33-9D6B53254477}">
      <dgm:prSet phldrT="[Text]"/>
      <dgm:spPr>
        <a:solidFill>
          <a:srgbClr val="002060"/>
        </a:solidFill>
        <a:ln>
          <a:noFill/>
        </a:ln>
      </dgm:spPr>
      <dgm:t>
        <a:bodyPr/>
        <a:lstStyle/>
        <a:p>
          <a:r>
            <a:rPr lang="en-US" b="0" i="0" dirty="0"/>
            <a:t>Acuerdo Firmado</a:t>
          </a:r>
          <a:endParaRPr lang="en-US" b="1" dirty="0"/>
        </a:p>
      </dgm:t>
    </dgm:pt>
    <dgm:pt modelId="{344DE83F-5D73-49FC-B3F7-7E08735F8EBA}" type="parTrans" cxnId="{A6907243-F97E-445C-B1D9-FD502C247693}">
      <dgm:prSet/>
      <dgm:spPr/>
      <dgm:t>
        <a:bodyPr/>
        <a:lstStyle/>
        <a:p>
          <a:endParaRPr lang="en-US" b="1"/>
        </a:p>
      </dgm:t>
    </dgm:pt>
    <dgm:pt modelId="{7AB7EA1A-F9F7-4BFC-BB77-5FCE51ECAF15}" type="sibTrans" cxnId="{A6907243-F97E-445C-B1D9-FD502C247693}">
      <dgm:prSet/>
      <dgm:spPr/>
      <dgm:t>
        <a:bodyPr/>
        <a:lstStyle/>
        <a:p>
          <a:endParaRPr lang="en-US" b="1"/>
        </a:p>
      </dgm:t>
    </dgm:pt>
    <dgm:pt modelId="{6A9B0BA0-123B-4F03-8B57-FD28D1889C2C}">
      <dgm:prSet phldrT="[Text]"/>
      <dgm:spPr>
        <a:ln>
          <a:solidFill>
            <a:srgbClr val="002060"/>
          </a:solidFill>
        </a:ln>
      </dgm:spPr>
      <dgm:t>
        <a:bodyPr/>
        <a:lstStyle/>
        <a:p>
          <a:r>
            <a:rPr lang="es-ES" b="0" dirty="0"/>
            <a:t>Pantallas de la junta para determinar la elegibilidad</a:t>
          </a:r>
          <a:endParaRPr lang="en-US" b="0" dirty="0"/>
        </a:p>
      </dgm:t>
    </dgm:pt>
    <dgm:pt modelId="{33D45ACB-0A37-4432-979A-039F7C351CCC}" type="parTrans" cxnId="{10C2F94E-C268-44DB-B225-F58C202DFDA0}">
      <dgm:prSet/>
      <dgm:spPr/>
      <dgm:t>
        <a:bodyPr/>
        <a:lstStyle/>
        <a:p>
          <a:endParaRPr lang="en-US" b="1"/>
        </a:p>
      </dgm:t>
    </dgm:pt>
    <dgm:pt modelId="{C4023EAC-4413-4F34-B6B4-F75B5BB2B4EC}" type="sibTrans" cxnId="{10C2F94E-C268-44DB-B225-F58C202DFDA0}">
      <dgm:prSet/>
      <dgm:spPr/>
      <dgm:t>
        <a:bodyPr/>
        <a:lstStyle/>
        <a:p>
          <a:endParaRPr lang="en-US" b="1"/>
        </a:p>
      </dgm:t>
    </dgm:pt>
    <dgm:pt modelId="{DEC827C8-4D85-45ED-864D-36ED1F41A00F}">
      <dgm:prSet phldrT="[Text]"/>
      <dgm:spPr>
        <a:ln>
          <a:solidFill>
            <a:srgbClr val="002060"/>
          </a:solidFill>
        </a:ln>
      </dgm:spPr>
      <dgm:t>
        <a:bodyPr/>
        <a:lstStyle/>
        <a:p>
          <a:r>
            <a:rPr lang="en-US" b="0" dirty="0"/>
            <a:t>Mentor asignado</a:t>
          </a:r>
        </a:p>
      </dgm:t>
    </dgm:pt>
    <dgm:pt modelId="{4A634900-EA16-4222-AC2C-9381A0A5AADF}" type="parTrans" cxnId="{67515FC1-7C83-460B-9D22-4E5019D5175E}">
      <dgm:prSet/>
      <dgm:spPr/>
    </dgm:pt>
    <dgm:pt modelId="{AE56CA48-3DD3-44FA-9787-D3CF864BA066}" type="sibTrans" cxnId="{67515FC1-7C83-460B-9D22-4E5019D5175E}">
      <dgm:prSet/>
      <dgm:spPr/>
    </dgm:pt>
    <dgm:pt modelId="{DD46F087-1422-4172-ACDA-8ED45B4A3B68}">
      <dgm:prSet phldrT="[Text]"/>
      <dgm:spPr>
        <a:ln>
          <a:solidFill>
            <a:srgbClr val="002060"/>
          </a:solidFill>
        </a:ln>
      </dgm:spPr>
      <dgm:t>
        <a:bodyPr/>
        <a:lstStyle/>
        <a:p>
          <a:r>
            <a:rPr lang="en-US" b="0" dirty="0"/>
            <a:t>Reunión general</a:t>
          </a:r>
        </a:p>
      </dgm:t>
    </dgm:pt>
    <dgm:pt modelId="{BCE84799-2F0C-4105-988B-6677FB658D93}" type="parTrans" cxnId="{9F274CE1-A259-48DB-990E-43E74A46F9F3}">
      <dgm:prSet/>
      <dgm:spPr/>
    </dgm:pt>
    <dgm:pt modelId="{9376161E-417B-45AE-AC36-AFE91298B9FF}" type="sibTrans" cxnId="{9F274CE1-A259-48DB-990E-43E74A46F9F3}">
      <dgm:prSet/>
      <dgm:spPr/>
    </dgm:pt>
    <dgm:pt modelId="{E5895ACC-238F-4F99-9FE1-F2F1D9E5DB51}">
      <dgm:prSet phldrT="[Text]"/>
      <dgm:spPr>
        <a:ln>
          <a:solidFill>
            <a:srgbClr val="002060"/>
          </a:solidFill>
        </a:ln>
      </dgm:spPr>
      <dgm:t>
        <a:bodyPr/>
        <a:lstStyle/>
        <a:p>
          <a:r>
            <a:rPr lang="es-ES" b="0" dirty="0"/>
            <a:t>Firmar el Acuerdo de Proveedor de CCS y el Acuerdo de Mentoría</a:t>
          </a:r>
          <a:endParaRPr lang="en-US" b="0" dirty="0"/>
        </a:p>
      </dgm:t>
    </dgm:pt>
    <dgm:pt modelId="{42182859-0773-425E-9205-5ED5F3D2B2D2}" type="parTrans" cxnId="{62A421C2-4456-4F6E-BFB1-7876A341503C}">
      <dgm:prSet/>
      <dgm:spPr/>
    </dgm:pt>
    <dgm:pt modelId="{EBE08ABC-EBED-49EE-8552-27B314488948}" type="sibTrans" cxnId="{62A421C2-4456-4F6E-BFB1-7876A341503C}">
      <dgm:prSet/>
      <dgm:spPr/>
    </dgm:pt>
    <dgm:pt modelId="{2E185E0F-838F-4917-B2FA-41F6137AF11A}">
      <dgm:prSet phldrT="[Text]"/>
      <dgm:spPr>
        <a:ln>
          <a:solidFill>
            <a:srgbClr val="002060"/>
          </a:solidFill>
        </a:ln>
      </dgm:spPr>
      <dgm:t>
        <a:bodyPr/>
        <a:lstStyle/>
        <a:p>
          <a:r>
            <a:rPr lang="es-ES" b="0" dirty="0"/>
            <a:t>Comienza la línea de tiempo</a:t>
          </a:r>
          <a:endParaRPr lang="en-US" b="0" dirty="0"/>
        </a:p>
      </dgm:t>
    </dgm:pt>
    <dgm:pt modelId="{52919509-9DDD-4B56-B3F4-F72C74BDBDE0}" type="parTrans" cxnId="{57B5C4EC-6110-480B-9227-9F66662E0687}">
      <dgm:prSet/>
      <dgm:spPr/>
    </dgm:pt>
    <dgm:pt modelId="{365A60D5-7925-4EEB-9E2B-BBEC13806DF2}" type="sibTrans" cxnId="{57B5C4EC-6110-480B-9227-9F66662E0687}">
      <dgm:prSet/>
      <dgm:spPr/>
    </dgm:pt>
    <dgm:pt modelId="{A50A3B44-3CAA-4799-8D9A-1EF064DB7572}" type="pres">
      <dgm:prSet presAssocID="{6C894B40-00CA-4CA5-9013-70EEAC785B93}" presName="linearFlow" presStyleCnt="0">
        <dgm:presLayoutVars>
          <dgm:dir/>
          <dgm:animLvl val="lvl"/>
          <dgm:resizeHandles val="exact"/>
        </dgm:presLayoutVars>
      </dgm:prSet>
      <dgm:spPr/>
    </dgm:pt>
    <dgm:pt modelId="{4C642F84-B07B-4070-A073-9CDE05F31BB3}" type="pres">
      <dgm:prSet presAssocID="{81F28F76-AD68-4E14-AF33-9D6B53254477}" presName="composite" presStyleCnt="0"/>
      <dgm:spPr/>
    </dgm:pt>
    <dgm:pt modelId="{9FAAD3B0-8A0A-4DDE-A5DD-EC583466FA44}" type="pres">
      <dgm:prSet presAssocID="{81F28F76-AD68-4E14-AF33-9D6B53254477}" presName="parentText" presStyleLbl="alignNode1" presStyleIdx="0" presStyleCnt="1">
        <dgm:presLayoutVars>
          <dgm:chMax val="1"/>
          <dgm:bulletEnabled val="1"/>
        </dgm:presLayoutVars>
      </dgm:prSet>
      <dgm:spPr/>
    </dgm:pt>
    <dgm:pt modelId="{CDC1C066-5D5E-4B7D-8361-66A8E509974B}" type="pres">
      <dgm:prSet presAssocID="{81F28F76-AD68-4E14-AF33-9D6B53254477}" presName="descendantText" presStyleLbl="alignAcc1" presStyleIdx="0" presStyleCnt="1">
        <dgm:presLayoutVars>
          <dgm:bulletEnabled val="1"/>
        </dgm:presLayoutVars>
      </dgm:prSet>
      <dgm:spPr/>
    </dgm:pt>
  </dgm:ptLst>
  <dgm:cxnLst>
    <dgm:cxn modelId="{60803229-EF95-4D57-8696-1D79A402DC75}" type="presOf" srcId="{2E185E0F-838F-4917-B2FA-41F6137AF11A}" destId="{CDC1C066-5D5E-4B7D-8361-66A8E509974B}" srcOrd="0" destOrd="4" presId="urn:microsoft.com/office/officeart/2005/8/layout/chevron2"/>
    <dgm:cxn modelId="{FA9B2B3F-67B3-489A-B1DB-BF8E4B7D6D9E}" type="presOf" srcId="{DD46F087-1422-4172-ACDA-8ED45B4A3B68}" destId="{CDC1C066-5D5E-4B7D-8361-66A8E509974B}" srcOrd="0" destOrd="2" presId="urn:microsoft.com/office/officeart/2005/8/layout/chevron2"/>
    <dgm:cxn modelId="{93E9ED61-2766-4DBE-8F33-94ED0108CB58}" type="presOf" srcId="{6C894B40-00CA-4CA5-9013-70EEAC785B93}" destId="{A50A3B44-3CAA-4799-8D9A-1EF064DB7572}" srcOrd="0" destOrd="0" presId="urn:microsoft.com/office/officeart/2005/8/layout/chevron2"/>
    <dgm:cxn modelId="{A6907243-F97E-445C-B1D9-FD502C247693}" srcId="{6C894B40-00CA-4CA5-9013-70EEAC785B93}" destId="{81F28F76-AD68-4E14-AF33-9D6B53254477}" srcOrd="0" destOrd="0" parTransId="{344DE83F-5D73-49FC-B3F7-7E08735F8EBA}" sibTransId="{7AB7EA1A-F9F7-4BFC-BB77-5FCE51ECAF15}"/>
    <dgm:cxn modelId="{D81F204B-2D95-4A72-928A-16102226B66E}" type="presOf" srcId="{6A9B0BA0-123B-4F03-8B57-FD28D1889C2C}" destId="{CDC1C066-5D5E-4B7D-8361-66A8E509974B}" srcOrd="0" destOrd="0" presId="urn:microsoft.com/office/officeart/2005/8/layout/chevron2"/>
    <dgm:cxn modelId="{10C2F94E-C268-44DB-B225-F58C202DFDA0}" srcId="{81F28F76-AD68-4E14-AF33-9D6B53254477}" destId="{6A9B0BA0-123B-4F03-8B57-FD28D1889C2C}" srcOrd="0" destOrd="0" parTransId="{33D45ACB-0A37-4432-979A-039F7C351CCC}" sibTransId="{C4023EAC-4413-4F34-B6B4-F75B5BB2B4EC}"/>
    <dgm:cxn modelId="{39F42F7D-3E12-4033-AE94-D4320518C7A9}" type="presOf" srcId="{DEC827C8-4D85-45ED-864D-36ED1F41A00F}" destId="{CDC1C066-5D5E-4B7D-8361-66A8E509974B}" srcOrd="0" destOrd="1" presId="urn:microsoft.com/office/officeart/2005/8/layout/chevron2"/>
    <dgm:cxn modelId="{038D18A9-41B3-4FB9-858F-1DEE353719A8}" type="presOf" srcId="{E5895ACC-238F-4F99-9FE1-F2F1D9E5DB51}" destId="{CDC1C066-5D5E-4B7D-8361-66A8E509974B}" srcOrd="0" destOrd="3" presId="urn:microsoft.com/office/officeart/2005/8/layout/chevron2"/>
    <dgm:cxn modelId="{67515FC1-7C83-460B-9D22-4E5019D5175E}" srcId="{81F28F76-AD68-4E14-AF33-9D6B53254477}" destId="{DEC827C8-4D85-45ED-864D-36ED1F41A00F}" srcOrd="1" destOrd="0" parTransId="{4A634900-EA16-4222-AC2C-9381A0A5AADF}" sibTransId="{AE56CA48-3DD3-44FA-9787-D3CF864BA066}"/>
    <dgm:cxn modelId="{62A421C2-4456-4F6E-BFB1-7876A341503C}" srcId="{81F28F76-AD68-4E14-AF33-9D6B53254477}" destId="{E5895ACC-238F-4F99-9FE1-F2F1D9E5DB51}" srcOrd="3" destOrd="0" parTransId="{42182859-0773-425E-9205-5ED5F3D2B2D2}" sibTransId="{EBE08ABC-EBED-49EE-8552-27B314488948}"/>
    <dgm:cxn modelId="{0B5C2FCD-ED1F-483D-9310-CD31F83B31F1}" type="presOf" srcId="{81F28F76-AD68-4E14-AF33-9D6B53254477}" destId="{9FAAD3B0-8A0A-4DDE-A5DD-EC583466FA44}" srcOrd="0" destOrd="0" presId="urn:microsoft.com/office/officeart/2005/8/layout/chevron2"/>
    <dgm:cxn modelId="{9F274CE1-A259-48DB-990E-43E74A46F9F3}" srcId="{81F28F76-AD68-4E14-AF33-9D6B53254477}" destId="{DD46F087-1422-4172-ACDA-8ED45B4A3B68}" srcOrd="2" destOrd="0" parTransId="{BCE84799-2F0C-4105-988B-6677FB658D93}" sibTransId="{9376161E-417B-45AE-AC36-AFE91298B9FF}"/>
    <dgm:cxn modelId="{57B5C4EC-6110-480B-9227-9F66662E0687}" srcId="{81F28F76-AD68-4E14-AF33-9D6B53254477}" destId="{2E185E0F-838F-4917-B2FA-41F6137AF11A}" srcOrd="4" destOrd="0" parTransId="{52919509-9DDD-4B56-B3F4-F72C74BDBDE0}" sibTransId="{365A60D5-7925-4EEB-9E2B-BBEC13806DF2}"/>
    <dgm:cxn modelId="{611A5DFA-9C22-4B97-9007-8C3312384ACC}" type="presParOf" srcId="{A50A3B44-3CAA-4799-8D9A-1EF064DB7572}" destId="{4C642F84-B07B-4070-A073-9CDE05F31BB3}" srcOrd="0" destOrd="0" presId="urn:microsoft.com/office/officeart/2005/8/layout/chevron2"/>
    <dgm:cxn modelId="{FCE31469-90BA-4FFF-A64D-892071EE4951}" type="presParOf" srcId="{4C642F84-B07B-4070-A073-9CDE05F31BB3}" destId="{9FAAD3B0-8A0A-4DDE-A5DD-EC583466FA44}" srcOrd="0" destOrd="0" presId="urn:microsoft.com/office/officeart/2005/8/layout/chevron2"/>
    <dgm:cxn modelId="{8B680ED4-F5EA-4538-94E9-E1DE78667D6A}" type="presParOf" srcId="{4C642F84-B07B-4070-A073-9CDE05F31BB3}" destId="{CDC1C066-5D5E-4B7D-8361-66A8E509974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4_2" csCatId="accent4" phldr="1"/>
      <dgm:spPr/>
      <dgm:t>
        <a:bodyPr/>
        <a:lstStyle/>
        <a:p>
          <a:endParaRPr lang="en-US"/>
        </a:p>
      </dgm:t>
    </dgm:pt>
    <dgm:pt modelId="{68EC6928-8B7E-4B52-B2D8-3E1D3FEAB982}">
      <dgm:prSet phldrT="[Text]"/>
      <dgm:spPr/>
      <dgm:t>
        <a:bodyPr/>
        <a:lstStyle/>
        <a:p>
          <a:r>
            <a:rPr lang="en-US" b="1" dirty="0">
              <a:solidFill>
                <a:schemeClr val="tx1"/>
              </a:solidFill>
            </a:rPr>
            <a:t>12 Meses</a:t>
          </a:r>
        </a:p>
      </dgm:t>
    </dgm:pt>
    <dgm:pt modelId="{E52CF9D1-397F-44DD-90A3-0DDD9B69A852}" type="parTrans" cxnId="{F08EAA2E-1BF5-45D6-A560-5CD655E167A7}">
      <dgm:prSet/>
      <dgm:spPr/>
      <dgm:t>
        <a:bodyPr/>
        <a:lstStyle/>
        <a:p>
          <a:endParaRPr lang="en-US" b="1">
            <a:solidFill>
              <a:schemeClr val="tx1"/>
            </a:solidFill>
          </a:endParaRPr>
        </a:p>
      </dgm:t>
    </dgm:pt>
    <dgm:pt modelId="{07D60A8B-D25F-470E-833B-158A9A5830B9}" type="sibTrans" cxnId="{F08EAA2E-1BF5-45D6-A560-5CD655E167A7}">
      <dgm:prSet/>
      <dgm:spPr/>
      <dgm:t>
        <a:bodyPr/>
        <a:lstStyle/>
        <a:p>
          <a:endParaRPr lang="en-US" b="1">
            <a:solidFill>
              <a:schemeClr val="tx1"/>
            </a:solidFill>
          </a:endParaRPr>
        </a:p>
      </dgm:t>
    </dgm:pt>
    <dgm:pt modelId="{1FD2DB18-688E-4BA3-B6CB-15E65A767A5A}">
      <dgm:prSet phldrT="[Text]"/>
      <dgm:spPr/>
      <dgm:t>
        <a:bodyPr/>
        <a:lstStyle/>
        <a:p>
          <a:r>
            <a:rPr lang="es-ES" b="0" dirty="0">
              <a:solidFill>
                <a:schemeClr val="tx1"/>
              </a:solidFill>
            </a:rPr>
            <a:t>La Junta realizará un formulario de evaluación de certificación inicial para determinar si cumple con la elegibilidad para la certificación inicial de Texas Rising Star.</a:t>
          </a:r>
          <a:endParaRPr lang="en-US" b="0" dirty="0">
            <a:solidFill>
              <a:schemeClr val="tx1"/>
            </a:solidFill>
          </a:endParaRPr>
        </a:p>
      </dgm:t>
    </dgm:pt>
    <dgm:pt modelId="{EA3F2F94-F434-42E7-A07C-E72ED9BF319D}" type="parTrans" cxnId="{9D68D94C-BA0A-4305-990C-A360F5BE015B}">
      <dgm:prSet/>
      <dgm:spPr/>
      <dgm:t>
        <a:bodyPr/>
        <a:lstStyle/>
        <a:p>
          <a:endParaRPr lang="en-US" b="1">
            <a:solidFill>
              <a:schemeClr val="tx1"/>
            </a:solidFill>
          </a:endParaRPr>
        </a:p>
      </dgm:t>
    </dgm:pt>
    <dgm:pt modelId="{E937E9A1-E57C-414A-BC6C-5108C09595A1}" type="sibTrans" cxnId="{9D68D94C-BA0A-4305-990C-A360F5BE015B}">
      <dgm:prSet/>
      <dgm:spPr/>
      <dgm:t>
        <a:bodyPr/>
        <a:lstStyle/>
        <a:p>
          <a:endParaRPr lang="en-US" b="1">
            <a:solidFill>
              <a:schemeClr val="tx1"/>
            </a:solidFill>
          </a:endParaRPr>
        </a:p>
      </dgm:t>
    </dgm:pt>
    <dgm:pt modelId="{A39375BB-CE0F-4821-89F3-110AB0EFB37D}">
      <dgm:prSet phldrT="[Text]"/>
      <dgm:spPr/>
      <dgm:t>
        <a:bodyPr/>
        <a:lstStyle/>
        <a:p>
          <a:r>
            <a:rPr lang="es-ES" b="0" dirty="0">
              <a:solidFill>
                <a:schemeClr val="tx1"/>
              </a:solidFill>
            </a:rPr>
            <a:t>En caso afirmativo, se debe solicitar una evaluación.</a:t>
          </a:r>
          <a:endParaRPr lang="en-US" b="0" dirty="0">
            <a:solidFill>
              <a:schemeClr val="tx1"/>
            </a:solidFill>
          </a:endParaRPr>
        </a:p>
      </dgm:t>
    </dgm:pt>
    <dgm:pt modelId="{9CE1065C-39C1-42F0-B06C-BAC437261115}" type="parTrans" cxnId="{06A503E7-113B-4635-9510-FF8222009A88}">
      <dgm:prSet/>
      <dgm:spPr/>
      <dgm:t>
        <a:bodyPr/>
        <a:lstStyle/>
        <a:p>
          <a:endParaRPr lang="en-US"/>
        </a:p>
      </dgm:t>
    </dgm:pt>
    <dgm:pt modelId="{84E2C5FB-B7D2-448C-92BE-446452EA6DE5}" type="sibTrans" cxnId="{06A503E7-113B-4635-9510-FF8222009A88}">
      <dgm:prSet/>
      <dgm:spPr/>
      <dgm:t>
        <a:bodyPr/>
        <a:lstStyle/>
        <a:p>
          <a:endParaRPr lang="en-US"/>
        </a:p>
      </dgm:t>
    </dgm:pt>
    <dgm:pt modelId="{D5279EB0-6D6C-4BBB-AFA5-1EDDED52C0AC}">
      <dgm:prSet phldrT="[Text]"/>
      <dgm:spPr/>
      <dgm:t>
        <a:bodyPr/>
        <a:lstStyle/>
        <a:p>
          <a:r>
            <a:rPr lang="es-ES" b="0" dirty="0">
              <a:solidFill>
                <a:schemeClr val="tx1"/>
              </a:solidFill>
            </a:rPr>
            <a:t>De lo contrario, permanece en el nivel de entrada y pasa al siguiente punto de control.</a:t>
          </a:r>
          <a:endParaRPr lang="en-US" b="0" dirty="0">
            <a:solidFill>
              <a:schemeClr val="tx1"/>
            </a:solidFill>
          </a:endParaRPr>
        </a:p>
      </dgm:t>
    </dgm:pt>
    <dgm:pt modelId="{BD732475-9979-4017-9955-60EA13CAFB71}" type="parTrans" cxnId="{766C04EB-8B5F-4432-9B20-FA2F58C06817}">
      <dgm:prSet/>
      <dgm:spPr/>
    </dgm:pt>
    <dgm:pt modelId="{03EB436C-40A2-4705-90C6-6875964DEBC8}" type="sibTrans" cxnId="{766C04EB-8B5F-4432-9B20-FA2F58C06817}">
      <dgm:prSet/>
      <dgm:spPr/>
    </dgm:pt>
    <dgm:pt modelId="{AC046DEA-6728-4BA5-81B8-349BD41151BA}">
      <dgm:prSet phldrT="[Text]"/>
      <dgm:spPr/>
      <dgm:t>
        <a:bodyPr/>
        <a:lstStyle/>
        <a:p>
          <a:r>
            <a:rPr lang="es-ES" b="0" dirty="0">
              <a:solidFill>
                <a:schemeClr val="tx1"/>
              </a:solidFill>
            </a:rPr>
            <a:t>Puede ocurrir antes si es elegible / deseado.</a:t>
          </a:r>
          <a:endParaRPr lang="en-US" b="0" dirty="0">
            <a:solidFill>
              <a:schemeClr val="tx1"/>
            </a:solidFill>
          </a:endParaRPr>
        </a:p>
      </dgm:t>
    </dgm:pt>
    <dgm:pt modelId="{BE3180EC-AA5D-4020-A8AF-295B150CA77C}" type="parTrans" cxnId="{ED3F6DEC-8005-4F1A-B1EE-DBF8EBD10C8A}">
      <dgm:prSet/>
      <dgm:spPr/>
    </dgm:pt>
    <dgm:pt modelId="{9214176F-EA87-4324-93CE-6F6402A2E973}" type="sibTrans" cxnId="{ED3F6DEC-8005-4F1A-B1EE-DBF8EBD10C8A}">
      <dgm:prSet/>
      <dgm:spPr/>
    </dgm:pt>
    <dgm:pt modelId="{A50A3B44-3CAA-4799-8D9A-1EF064DB7572}" type="pres">
      <dgm:prSet presAssocID="{6C894B40-00CA-4CA5-9013-70EEAC785B93}" presName="linearFlow" presStyleCnt="0">
        <dgm:presLayoutVars>
          <dgm:dir/>
          <dgm:animLvl val="lvl"/>
          <dgm:resizeHandles val="exact"/>
        </dgm:presLayoutVars>
      </dgm:prSet>
      <dgm:spPr/>
    </dgm:pt>
    <dgm:pt modelId="{EF2E5FEB-79FA-44C0-93B7-4DC186C2E957}" type="pres">
      <dgm:prSet presAssocID="{68EC6928-8B7E-4B52-B2D8-3E1D3FEAB982}" presName="composite" presStyleCnt="0"/>
      <dgm:spPr/>
    </dgm:pt>
    <dgm:pt modelId="{7995FAA4-A567-44C9-BE61-6F8D91A7A39A}" type="pres">
      <dgm:prSet presAssocID="{68EC6928-8B7E-4B52-B2D8-3E1D3FEAB982}" presName="parentText" presStyleLbl="alignNode1" presStyleIdx="0" presStyleCnt="1">
        <dgm:presLayoutVars>
          <dgm:chMax val="1"/>
          <dgm:bulletEnabled val="1"/>
        </dgm:presLayoutVars>
      </dgm:prSet>
      <dgm:spPr/>
    </dgm:pt>
    <dgm:pt modelId="{D64124B9-6F8A-4E03-98AD-FCA61F4CB6FD}" type="pres">
      <dgm:prSet presAssocID="{68EC6928-8B7E-4B52-B2D8-3E1D3FEAB982}" presName="descendantText" presStyleLbl="alignAcc1" presStyleIdx="0" presStyleCnt="1">
        <dgm:presLayoutVars>
          <dgm:bulletEnabled val="1"/>
        </dgm:presLayoutVars>
      </dgm:prSet>
      <dgm:spPr/>
    </dgm:pt>
  </dgm:ptLst>
  <dgm:cxnLst>
    <dgm:cxn modelId="{F08EAA2E-1BF5-45D6-A560-5CD655E167A7}" srcId="{6C894B40-00CA-4CA5-9013-70EEAC785B93}" destId="{68EC6928-8B7E-4B52-B2D8-3E1D3FEAB982}" srcOrd="0" destOrd="0" parTransId="{E52CF9D1-397F-44DD-90A3-0DDD9B69A852}" sibTransId="{07D60A8B-D25F-470E-833B-158A9A5830B9}"/>
    <dgm:cxn modelId="{93E9ED61-2766-4DBE-8F33-94ED0108CB58}" type="presOf" srcId="{6C894B40-00CA-4CA5-9013-70EEAC785B93}" destId="{A50A3B44-3CAA-4799-8D9A-1EF064DB7572}" srcOrd="0" destOrd="0" presId="urn:microsoft.com/office/officeart/2005/8/layout/chevron2"/>
    <dgm:cxn modelId="{9D68D94C-BA0A-4305-990C-A360F5BE015B}" srcId="{68EC6928-8B7E-4B52-B2D8-3E1D3FEAB982}" destId="{1FD2DB18-688E-4BA3-B6CB-15E65A767A5A}" srcOrd="0" destOrd="0" parTransId="{EA3F2F94-F434-42E7-A07C-E72ED9BF319D}" sibTransId="{E937E9A1-E57C-414A-BC6C-5108C09595A1}"/>
    <dgm:cxn modelId="{B10E2F52-034D-4C69-807F-FEF06E5E5B63}" type="presOf" srcId="{D5279EB0-6D6C-4BBB-AFA5-1EDDED52C0AC}" destId="{D64124B9-6F8A-4E03-98AD-FCA61F4CB6FD}" srcOrd="0" destOrd="2" presId="urn:microsoft.com/office/officeart/2005/8/layout/chevron2"/>
    <dgm:cxn modelId="{8F0D5D83-9C8F-4812-8ED1-AE75D4B81462}" type="presOf" srcId="{AC046DEA-6728-4BA5-81B8-349BD41151BA}" destId="{D64124B9-6F8A-4E03-98AD-FCA61F4CB6FD}" srcOrd="0" destOrd="3" presId="urn:microsoft.com/office/officeart/2005/8/layout/chevron2"/>
    <dgm:cxn modelId="{72062F93-A4CF-4530-90FA-4D078C22A845}" type="presOf" srcId="{A39375BB-CE0F-4821-89F3-110AB0EFB37D}" destId="{D64124B9-6F8A-4E03-98AD-FCA61F4CB6FD}" srcOrd="0" destOrd="1" presId="urn:microsoft.com/office/officeart/2005/8/layout/chevron2"/>
    <dgm:cxn modelId="{8B509D96-E03A-4616-93F0-F99AFD21015B}" type="presOf" srcId="{68EC6928-8B7E-4B52-B2D8-3E1D3FEAB982}" destId="{7995FAA4-A567-44C9-BE61-6F8D91A7A39A}" srcOrd="0" destOrd="0" presId="urn:microsoft.com/office/officeart/2005/8/layout/chevron2"/>
    <dgm:cxn modelId="{06A503E7-113B-4635-9510-FF8222009A88}" srcId="{68EC6928-8B7E-4B52-B2D8-3E1D3FEAB982}" destId="{A39375BB-CE0F-4821-89F3-110AB0EFB37D}" srcOrd="1" destOrd="0" parTransId="{9CE1065C-39C1-42F0-B06C-BAC437261115}" sibTransId="{84E2C5FB-B7D2-448C-92BE-446452EA6DE5}"/>
    <dgm:cxn modelId="{5DCD13EA-7E34-4A18-85DB-CF07B4935394}" type="presOf" srcId="{1FD2DB18-688E-4BA3-B6CB-15E65A767A5A}" destId="{D64124B9-6F8A-4E03-98AD-FCA61F4CB6FD}" srcOrd="0" destOrd="0" presId="urn:microsoft.com/office/officeart/2005/8/layout/chevron2"/>
    <dgm:cxn modelId="{766C04EB-8B5F-4432-9B20-FA2F58C06817}" srcId="{68EC6928-8B7E-4B52-B2D8-3E1D3FEAB982}" destId="{D5279EB0-6D6C-4BBB-AFA5-1EDDED52C0AC}" srcOrd="2" destOrd="0" parTransId="{BD732475-9979-4017-9955-60EA13CAFB71}" sibTransId="{03EB436C-40A2-4705-90C6-6875964DEBC8}"/>
    <dgm:cxn modelId="{ED3F6DEC-8005-4F1A-B1EE-DBF8EBD10C8A}" srcId="{68EC6928-8B7E-4B52-B2D8-3E1D3FEAB982}" destId="{AC046DEA-6728-4BA5-81B8-349BD41151BA}" srcOrd="3" destOrd="0" parTransId="{BE3180EC-AA5D-4020-A8AF-295B150CA77C}" sibTransId="{9214176F-EA87-4324-93CE-6F6402A2E973}"/>
    <dgm:cxn modelId="{FD3C3C24-1FEF-47CC-BB28-F8620291A1B8}" type="presParOf" srcId="{A50A3B44-3CAA-4799-8D9A-1EF064DB7572}" destId="{EF2E5FEB-79FA-44C0-93B7-4DC186C2E957}" srcOrd="0" destOrd="0" presId="urn:microsoft.com/office/officeart/2005/8/layout/chevron2"/>
    <dgm:cxn modelId="{27908DAF-CF39-4588-93F3-9B087C25E12D}" type="presParOf" srcId="{EF2E5FEB-79FA-44C0-93B7-4DC186C2E957}" destId="{7995FAA4-A567-44C9-BE61-6F8D91A7A39A}" srcOrd="0" destOrd="0" presId="urn:microsoft.com/office/officeart/2005/8/layout/chevron2"/>
    <dgm:cxn modelId="{BCFE271C-49EC-478E-8245-2873D19565EE}" type="presParOf" srcId="{EF2E5FEB-79FA-44C0-93B7-4DC186C2E957}" destId="{D64124B9-6F8A-4E03-98AD-FCA61F4CB6F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en-US"/>
        </a:p>
      </dgm:t>
    </dgm:pt>
    <dgm:pt modelId="{34F771E9-524F-415F-A3DE-C349C26BFC35}">
      <dgm:prSet phldrT="[Text]"/>
      <dgm:spPr/>
      <dgm:t>
        <a:bodyPr/>
        <a:lstStyle/>
        <a:p>
          <a:pPr algn="ctr"/>
          <a:r>
            <a:rPr lang="en-US" b="1" dirty="0">
              <a:solidFill>
                <a:schemeClr val="tx1"/>
              </a:solidFill>
            </a:rPr>
            <a:t> 18 Meses</a:t>
          </a:r>
        </a:p>
      </dgm:t>
    </dgm:pt>
    <dgm:pt modelId="{E3F56ACF-0AA1-4DA6-874B-9C9EADBC9DE6}" type="parTrans" cxnId="{E65F42E6-EA7A-429C-8FCA-157E69F69F25}">
      <dgm:prSet/>
      <dgm:spPr/>
      <dgm:t>
        <a:bodyPr/>
        <a:lstStyle/>
        <a:p>
          <a:endParaRPr lang="en-US" b="1">
            <a:solidFill>
              <a:schemeClr val="tx1"/>
            </a:solidFill>
          </a:endParaRPr>
        </a:p>
      </dgm:t>
    </dgm:pt>
    <dgm:pt modelId="{66DD5F1D-6B9C-48C2-AA8F-000B014BCC36}" type="sibTrans" cxnId="{E65F42E6-EA7A-429C-8FCA-157E69F69F25}">
      <dgm:prSet/>
      <dgm:spPr/>
      <dgm:t>
        <a:bodyPr/>
        <a:lstStyle/>
        <a:p>
          <a:endParaRPr lang="en-US" b="1">
            <a:solidFill>
              <a:schemeClr val="tx1"/>
            </a:solidFill>
          </a:endParaRPr>
        </a:p>
      </dgm:t>
    </dgm:pt>
    <dgm:pt modelId="{BF6B4479-91EC-4951-97D9-A50141A93939}">
      <dgm:prSet/>
      <dgm:spPr/>
      <dgm:t>
        <a:bodyPr/>
        <a:lstStyle/>
        <a:p>
          <a:r>
            <a:rPr lang="es-ES" b="0" dirty="0">
              <a:solidFill>
                <a:schemeClr val="tx1"/>
              </a:solidFill>
            </a:rPr>
            <a:t>En caso afirmativo, se debe solicitar una evaluación.</a:t>
          </a:r>
          <a:endParaRPr lang="en-US" b="0" dirty="0">
            <a:solidFill>
              <a:schemeClr val="tx1"/>
            </a:solidFill>
          </a:endParaRPr>
        </a:p>
      </dgm:t>
    </dgm:pt>
    <dgm:pt modelId="{803C936D-39EF-4129-8906-D848800AC48F}" type="parTrans" cxnId="{03061BBA-F81D-41AF-8214-FE7847EF36FF}">
      <dgm:prSet/>
      <dgm:spPr/>
      <dgm:t>
        <a:bodyPr/>
        <a:lstStyle/>
        <a:p>
          <a:endParaRPr lang="en-US"/>
        </a:p>
      </dgm:t>
    </dgm:pt>
    <dgm:pt modelId="{239BD745-4EC4-4A16-94AF-CBCA245EB099}" type="sibTrans" cxnId="{03061BBA-F81D-41AF-8214-FE7847EF36FF}">
      <dgm:prSet/>
      <dgm:spPr/>
      <dgm:t>
        <a:bodyPr/>
        <a:lstStyle/>
        <a:p>
          <a:endParaRPr lang="en-US"/>
        </a:p>
      </dgm:t>
    </dgm:pt>
    <dgm:pt modelId="{F990359B-8128-4976-BD40-4B921911C737}">
      <dgm:prSet phldrT="[Text]"/>
      <dgm:spPr/>
      <dgm:t>
        <a:bodyPr/>
        <a:lstStyle/>
        <a:p>
          <a:r>
            <a:rPr lang="es-ES" b="0" dirty="0">
              <a:solidFill>
                <a:schemeClr val="tx1"/>
              </a:solidFill>
            </a:rPr>
            <a:t>La Junta realizará un formulario de evaluación de certificación inicial para determinar si cumple con la elegibilidad para la certificación inicial de Texas Rising Star.</a:t>
          </a:r>
          <a:endParaRPr lang="en-US" b="1" dirty="0">
            <a:solidFill>
              <a:schemeClr val="tx1"/>
            </a:solidFill>
          </a:endParaRPr>
        </a:p>
      </dgm:t>
    </dgm:pt>
    <dgm:pt modelId="{E68179D4-9B6E-47ED-A972-C3E04C272C9A}" type="sibTrans" cxnId="{41018473-20D8-4EB6-966E-5F4A18DC48E3}">
      <dgm:prSet/>
      <dgm:spPr/>
      <dgm:t>
        <a:bodyPr/>
        <a:lstStyle/>
        <a:p>
          <a:endParaRPr lang="en-US" b="1">
            <a:solidFill>
              <a:schemeClr val="tx1"/>
            </a:solidFill>
          </a:endParaRPr>
        </a:p>
      </dgm:t>
    </dgm:pt>
    <dgm:pt modelId="{47292D67-19C2-429D-ACAE-DD323F40F4B0}" type="parTrans" cxnId="{41018473-20D8-4EB6-966E-5F4A18DC48E3}">
      <dgm:prSet/>
      <dgm:spPr/>
      <dgm:t>
        <a:bodyPr/>
        <a:lstStyle/>
        <a:p>
          <a:endParaRPr lang="en-US" b="1">
            <a:solidFill>
              <a:schemeClr val="tx1"/>
            </a:solidFill>
          </a:endParaRPr>
        </a:p>
      </dgm:t>
    </dgm:pt>
    <dgm:pt modelId="{9635F82F-3974-4E53-B908-75E21BF546AF}">
      <dgm:prSet/>
      <dgm:spPr/>
      <dgm:t>
        <a:bodyPr/>
        <a:lstStyle/>
        <a:p>
          <a:r>
            <a:rPr lang="es-ES" b="0" dirty="0">
              <a:solidFill>
                <a:schemeClr val="tx1"/>
              </a:solidFill>
            </a:rPr>
            <a:t>De lo contrario, sigue siendo el nivel de entrada y es posible que no reciba nuevas referencias familiares de CCS durante este período final de 6 meses.</a:t>
          </a:r>
          <a:endParaRPr lang="en-US" b="0" dirty="0">
            <a:solidFill>
              <a:schemeClr val="tx1"/>
            </a:solidFill>
          </a:endParaRPr>
        </a:p>
      </dgm:t>
    </dgm:pt>
    <dgm:pt modelId="{AFBDA3B7-28DA-4B20-8343-70A9E2B8575D}" type="parTrans" cxnId="{BC0AD1DC-BDEF-42FA-8490-31707B7B01E3}">
      <dgm:prSet/>
      <dgm:spPr/>
      <dgm:t>
        <a:bodyPr/>
        <a:lstStyle/>
        <a:p>
          <a:endParaRPr lang="en-US"/>
        </a:p>
      </dgm:t>
    </dgm:pt>
    <dgm:pt modelId="{A21EA7BA-E1E9-46CD-8544-3D283B396913}" type="sibTrans" cxnId="{BC0AD1DC-BDEF-42FA-8490-31707B7B01E3}">
      <dgm:prSet/>
      <dgm:spPr/>
      <dgm:t>
        <a:bodyPr/>
        <a:lstStyle/>
        <a:p>
          <a:endParaRPr lang="en-US"/>
        </a:p>
      </dgm:t>
    </dgm:pt>
    <dgm:pt modelId="{C64E3425-3A4D-48EE-921B-5C4BDF4E3B40}">
      <dgm:prSet/>
      <dgm:spPr/>
      <dgm:t>
        <a:bodyPr/>
        <a:lstStyle/>
        <a:p>
          <a:r>
            <a:rPr lang="es-ES" b="0" dirty="0">
              <a:solidFill>
                <a:schemeClr val="tx1"/>
              </a:solidFill>
            </a:rPr>
            <a:t>Puede ocurrir antes si es elegible / deseado.</a:t>
          </a:r>
          <a:endParaRPr lang="en-US" b="0" dirty="0">
            <a:solidFill>
              <a:schemeClr val="tx1"/>
            </a:solidFill>
          </a:endParaRPr>
        </a:p>
      </dgm:t>
    </dgm:pt>
    <dgm:pt modelId="{59D4887F-E3BA-4BD2-BE85-C4F5161204C7}" type="parTrans" cxnId="{31D6A800-43C5-467D-9078-05D720E0FEC6}">
      <dgm:prSet/>
      <dgm:spPr/>
    </dgm:pt>
    <dgm:pt modelId="{F00B55AA-DD70-46B2-9088-470BE536CB55}" type="sibTrans" cxnId="{31D6A800-43C5-467D-9078-05D720E0FEC6}">
      <dgm:prSet/>
      <dgm:spPr/>
    </dgm:pt>
    <dgm:pt modelId="{A50A3B44-3CAA-4799-8D9A-1EF064DB7572}" type="pres">
      <dgm:prSet presAssocID="{6C894B40-00CA-4CA5-9013-70EEAC785B93}" presName="linearFlow" presStyleCnt="0">
        <dgm:presLayoutVars>
          <dgm:dir/>
          <dgm:animLvl val="lvl"/>
          <dgm:resizeHandles val="exact"/>
        </dgm:presLayoutVars>
      </dgm:prSet>
      <dgm:spPr/>
    </dgm:pt>
    <dgm:pt modelId="{9BCFE903-BC30-4C0F-AC10-EFEA496C3166}" type="pres">
      <dgm:prSet presAssocID="{34F771E9-524F-415F-A3DE-C349C26BFC35}" presName="composite" presStyleCnt="0"/>
      <dgm:spPr/>
    </dgm:pt>
    <dgm:pt modelId="{A278FAE0-6543-49A3-AF78-434F7F1ACFED}" type="pres">
      <dgm:prSet presAssocID="{34F771E9-524F-415F-A3DE-C349C26BFC35}" presName="parentText" presStyleLbl="alignNode1" presStyleIdx="0" presStyleCnt="1">
        <dgm:presLayoutVars>
          <dgm:chMax val="1"/>
          <dgm:bulletEnabled val="1"/>
        </dgm:presLayoutVars>
      </dgm:prSet>
      <dgm:spPr/>
    </dgm:pt>
    <dgm:pt modelId="{394696ED-9E9A-40C0-9CD5-E93D8E249F86}" type="pres">
      <dgm:prSet presAssocID="{34F771E9-524F-415F-A3DE-C349C26BFC35}" presName="descendantText" presStyleLbl="alignAcc1" presStyleIdx="0" presStyleCnt="1">
        <dgm:presLayoutVars>
          <dgm:bulletEnabled val="1"/>
        </dgm:presLayoutVars>
      </dgm:prSet>
      <dgm:spPr/>
    </dgm:pt>
  </dgm:ptLst>
  <dgm:cxnLst>
    <dgm:cxn modelId="{31D6A800-43C5-467D-9078-05D720E0FEC6}" srcId="{34F771E9-524F-415F-A3DE-C349C26BFC35}" destId="{C64E3425-3A4D-48EE-921B-5C4BDF4E3B40}" srcOrd="3" destOrd="0" parTransId="{59D4887F-E3BA-4BD2-BE85-C4F5161204C7}" sibTransId="{F00B55AA-DD70-46B2-9088-470BE536CB55}"/>
    <dgm:cxn modelId="{93E9ED61-2766-4DBE-8F33-94ED0108CB58}" type="presOf" srcId="{6C894B40-00CA-4CA5-9013-70EEAC785B93}" destId="{A50A3B44-3CAA-4799-8D9A-1EF064DB7572}" srcOrd="0" destOrd="0" presId="urn:microsoft.com/office/officeart/2005/8/layout/chevron2"/>
    <dgm:cxn modelId="{41018473-20D8-4EB6-966E-5F4A18DC48E3}" srcId="{34F771E9-524F-415F-A3DE-C349C26BFC35}" destId="{F990359B-8128-4976-BD40-4B921911C737}" srcOrd="0" destOrd="0" parTransId="{47292D67-19C2-429D-ACAE-DD323F40F4B0}" sibTransId="{E68179D4-9B6E-47ED-A972-C3E04C272C9A}"/>
    <dgm:cxn modelId="{03061BBA-F81D-41AF-8214-FE7847EF36FF}" srcId="{34F771E9-524F-415F-A3DE-C349C26BFC35}" destId="{BF6B4479-91EC-4951-97D9-A50141A93939}" srcOrd="1" destOrd="0" parTransId="{803C936D-39EF-4129-8906-D848800AC48F}" sibTransId="{239BD745-4EC4-4A16-94AF-CBCA245EB099}"/>
    <dgm:cxn modelId="{8DE1D3C7-0ADE-4136-8424-A595928626CD}" type="presOf" srcId="{C64E3425-3A4D-48EE-921B-5C4BDF4E3B40}" destId="{394696ED-9E9A-40C0-9CD5-E93D8E249F86}" srcOrd="0" destOrd="3" presId="urn:microsoft.com/office/officeart/2005/8/layout/chevron2"/>
    <dgm:cxn modelId="{8E45D8CF-C914-4F7E-ADF9-D3D795891811}" type="presOf" srcId="{BF6B4479-91EC-4951-97D9-A50141A93939}" destId="{394696ED-9E9A-40C0-9CD5-E93D8E249F86}" srcOrd="0" destOrd="1" presId="urn:microsoft.com/office/officeart/2005/8/layout/chevron2"/>
    <dgm:cxn modelId="{4C06C0D9-E7B7-4792-83FF-6C511E8F059F}" type="presOf" srcId="{9635F82F-3974-4E53-B908-75E21BF546AF}" destId="{394696ED-9E9A-40C0-9CD5-E93D8E249F86}" srcOrd="0" destOrd="2" presId="urn:microsoft.com/office/officeart/2005/8/layout/chevron2"/>
    <dgm:cxn modelId="{BC0AD1DC-BDEF-42FA-8490-31707B7B01E3}" srcId="{34F771E9-524F-415F-A3DE-C349C26BFC35}" destId="{9635F82F-3974-4E53-B908-75E21BF546AF}" srcOrd="2" destOrd="0" parTransId="{AFBDA3B7-28DA-4B20-8343-70A9E2B8575D}" sibTransId="{A21EA7BA-E1E9-46CD-8544-3D283B396913}"/>
    <dgm:cxn modelId="{E65F42E6-EA7A-429C-8FCA-157E69F69F25}" srcId="{6C894B40-00CA-4CA5-9013-70EEAC785B93}" destId="{34F771E9-524F-415F-A3DE-C349C26BFC35}" srcOrd="0" destOrd="0" parTransId="{E3F56ACF-0AA1-4DA6-874B-9C9EADBC9DE6}" sibTransId="{66DD5F1D-6B9C-48C2-AA8F-000B014BCC36}"/>
    <dgm:cxn modelId="{508515E7-F97A-4741-90C7-698DE9C2CE2E}" type="presOf" srcId="{34F771E9-524F-415F-A3DE-C349C26BFC35}" destId="{A278FAE0-6543-49A3-AF78-434F7F1ACFED}" srcOrd="0" destOrd="0" presId="urn:microsoft.com/office/officeart/2005/8/layout/chevron2"/>
    <dgm:cxn modelId="{D14EECE8-5451-47B5-A7FA-B098593C7696}" type="presOf" srcId="{F990359B-8128-4976-BD40-4B921911C737}" destId="{394696ED-9E9A-40C0-9CD5-E93D8E249F86}" srcOrd="0" destOrd="0" presId="urn:microsoft.com/office/officeart/2005/8/layout/chevron2"/>
    <dgm:cxn modelId="{1F355DAF-5BA6-4D2D-8891-632A5A7F1639}" type="presParOf" srcId="{A50A3B44-3CAA-4799-8D9A-1EF064DB7572}" destId="{9BCFE903-BC30-4C0F-AC10-EFEA496C3166}" srcOrd="0" destOrd="0" presId="urn:microsoft.com/office/officeart/2005/8/layout/chevron2"/>
    <dgm:cxn modelId="{701ABEA7-8199-490E-985D-741007F6CE02}" type="presParOf" srcId="{9BCFE903-BC30-4C0F-AC10-EFEA496C3166}" destId="{A278FAE0-6543-49A3-AF78-434F7F1ACFED}" srcOrd="0" destOrd="0" presId="urn:microsoft.com/office/officeart/2005/8/layout/chevron2"/>
    <dgm:cxn modelId="{7F58EA7D-14CE-45D4-8EDB-9111D7CCDC5B}" type="presParOf" srcId="{9BCFE903-BC30-4C0F-AC10-EFEA496C3166}" destId="{394696ED-9E9A-40C0-9CD5-E93D8E249F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94B40-00CA-4CA5-9013-70EEAC785B93}" type="doc">
      <dgm:prSet loTypeId="urn:microsoft.com/office/officeart/2005/8/layout/chevron2" loCatId="process" qsTypeId="urn:microsoft.com/office/officeart/2005/8/quickstyle/simple1" qsCatId="simple" csTypeId="urn:microsoft.com/office/officeart/2005/8/colors/accent6_2" csCatId="accent6" phldr="1"/>
      <dgm:spPr/>
      <dgm:t>
        <a:bodyPr/>
        <a:lstStyle/>
        <a:p>
          <a:endParaRPr lang="en-US"/>
        </a:p>
      </dgm:t>
    </dgm:pt>
    <dgm:pt modelId="{66561B0E-5D9B-452C-B69E-38483E1D47BA}">
      <dgm:prSet phldrT="[Text]"/>
      <dgm:spPr/>
      <dgm:t>
        <a:bodyPr/>
        <a:lstStyle/>
        <a:p>
          <a:r>
            <a:rPr lang="en-US" b="1" dirty="0"/>
            <a:t>24 Meses</a:t>
          </a:r>
        </a:p>
      </dgm:t>
    </dgm:pt>
    <dgm:pt modelId="{31828C49-0313-4053-A397-E2CED3527281}" type="parTrans" cxnId="{699766D7-08DD-43C2-899D-8EE9BF2DF999}">
      <dgm:prSet/>
      <dgm:spPr/>
      <dgm:t>
        <a:bodyPr/>
        <a:lstStyle/>
        <a:p>
          <a:endParaRPr lang="en-US" b="1"/>
        </a:p>
      </dgm:t>
    </dgm:pt>
    <dgm:pt modelId="{59A7616F-F7BE-407F-B703-26F8C2A0A6C9}" type="sibTrans" cxnId="{699766D7-08DD-43C2-899D-8EE9BF2DF999}">
      <dgm:prSet/>
      <dgm:spPr/>
      <dgm:t>
        <a:bodyPr/>
        <a:lstStyle/>
        <a:p>
          <a:endParaRPr lang="en-US" b="1"/>
        </a:p>
      </dgm:t>
    </dgm:pt>
    <dgm:pt modelId="{934BCAE0-0AC0-4110-8029-6C727DC894D2}">
      <dgm:prSet phldrT="[Text]"/>
      <dgm:spPr/>
      <dgm:t>
        <a:bodyPr/>
        <a:lstStyle/>
        <a:p>
          <a:r>
            <a:rPr lang="es-ES" b="0" dirty="0">
              <a:solidFill>
                <a:schemeClr val="tx1"/>
              </a:solidFill>
            </a:rPr>
            <a:t>La Junta llevará a cabo un formulario de evaluación de certificación inicial para determinar si cumple con la elegibilidad para la certificación inicial de Texas Rising Star.</a:t>
          </a:r>
          <a:endParaRPr lang="en-US" b="1" dirty="0"/>
        </a:p>
      </dgm:t>
    </dgm:pt>
    <dgm:pt modelId="{EA828489-9000-4FEA-B435-9E994539BF69}" type="parTrans" cxnId="{0E89E36C-72BA-428B-8AA9-FA14FC2BD449}">
      <dgm:prSet/>
      <dgm:spPr/>
      <dgm:t>
        <a:bodyPr/>
        <a:lstStyle/>
        <a:p>
          <a:endParaRPr lang="en-US" b="1"/>
        </a:p>
      </dgm:t>
    </dgm:pt>
    <dgm:pt modelId="{7D25F8EF-4BFA-443A-A4F2-0BAD8B2E42A0}" type="sibTrans" cxnId="{0E89E36C-72BA-428B-8AA9-FA14FC2BD449}">
      <dgm:prSet/>
      <dgm:spPr/>
      <dgm:t>
        <a:bodyPr/>
        <a:lstStyle/>
        <a:p>
          <a:endParaRPr lang="en-US" b="1"/>
        </a:p>
      </dgm:t>
    </dgm:pt>
    <dgm:pt modelId="{1E9CB256-BEE8-4F0B-BFE5-E3F43CB73946}">
      <dgm:prSet/>
      <dgm:spPr/>
      <dgm:t>
        <a:bodyPr/>
        <a:lstStyle/>
        <a:p>
          <a:r>
            <a:rPr lang="es-ES" b="0" dirty="0"/>
            <a:t>De lo contrario, se rescindirá el Acuerdo de proveedor de CCS y cualquier niño de CCS bajo cuidado será transferido a otro proveedor dentro de los 30 días posteriores a esta fecha límite.</a:t>
          </a:r>
          <a:endParaRPr lang="en-US" b="0" dirty="0"/>
        </a:p>
      </dgm:t>
    </dgm:pt>
    <dgm:pt modelId="{FCF08241-EFCA-4C6C-9D90-C9BAA12CBCC4}" type="parTrans" cxnId="{B7D64C6E-34AD-4C89-B0CB-BFE9A18CE5A8}">
      <dgm:prSet/>
      <dgm:spPr/>
      <dgm:t>
        <a:bodyPr/>
        <a:lstStyle/>
        <a:p>
          <a:endParaRPr lang="en-US" b="1"/>
        </a:p>
      </dgm:t>
    </dgm:pt>
    <dgm:pt modelId="{934FBBCE-8F24-4492-9F18-D4477721C621}" type="sibTrans" cxnId="{B7D64C6E-34AD-4C89-B0CB-BFE9A18CE5A8}">
      <dgm:prSet/>
      <dgm:spPr/>
      <dgm:t>
        <a:bodyPr/>
        <a:lstStyle/>
        <a:p>
          <a:endParaRPr lang="en-US" b="1"/>
        </a:p>
      </dgm:t>
    </dgm:pt>
    <dgm:pt modelId="{3F82D5F4-267C-4523-8773-CC0B74A69270}">
      <dgm:prSet/>
      <dgm:spPr/>
      <dgm:t>
        <a:bodyPr/>
        <a:lstStyle/>
        <a:p>
          <a:r>
            <a:rPr lang="es-ES" b="0" dirty="0">
              <a:solidFill>
                <a:schemeClr val="tx1"/>
              </a:solidFill>
            </a:rPr>
            <a:t>En caso afirmativo, se debe solicitar una evaluación inmediatamente (evaluación dentro de los 3 meses)</a:t>
          </a:r>
          <a:endParaRPr lang="en-US" b="0" dirty="0">
            <a:solidFill>
              <a:schemeClr val="tx1"/>
            </a:solidFill>
          </a:endParaRPr>
        </a:p>
      </dgm:t>
    </dgm:pt>
    <dgm:pt modelId="{C2BE4E17-8243-499B-B971-1B4AF3B4C622}" type="parTrans" cxnId="{AE58DD93-A523-4D59-A2C0-D66DE125DD3F}">
      <dgm:prSet/>
      <dgm:spPr/>
      <dgm:t>
        <a:bodyPr/>
        <a:lstStyle/>
        <a:p>
          <a:endParaRPr lang="en-US"/>
        </a:p>
      </dgm:t>
    </dgm:pt>
    <dgm:pt modelId="{25391AA4-AB69-4F35-A576-3AECAC7418B9}" type="sibTrans" cxnId="{AE58DD93-A523-4D59-A2C0-D66DE125DD3F}">
      <dgm:prSet/>
      <dgm:spPr/>
      <dgm:t>
        <a:bodyPr/>
        <a:lstStyle/>
        <a:p>
          <a:endParaRPr lang="en-US"/>
        </a:p>
      </dgm:t>
    </dgm:pt>
    <dgm:pt modelId="{A50A3B44-3CAA-4799-8D9A-1EF064DB7572}" type="pres">
      <dgm:prSet presAssocID="{6C894B40-00CA-4CA5-9013-70EEAC785B93}" presName="linearFlow" presStyleCnt="0">
        <dgm:presLayoutVars>
          <dgm:dir/>
          <dgm:animLvl val="lvl"/>
          <dgm:resizeHandles val="exact"/>
        </dgm:presLayoutVars>
      </dgm:prSet>
      <dgm:spPr/>
    </dgm:pt>
    <dgm:pt modelId="{8EC186F8-4B0A-4435-B0A0-FD7B29DBDA47}" type="pres">
      <dgm:prSet presAssocID="{66561B0E-5D9B-452C-B69E-38483E1D47BA}" presName="composite" presStyleCnt="0"/>
      <dgm:spPr/>
    </dgm:pt>
    <dgm:pt modelId="{DF68386B-C153-4A67-8671-B48DE51F983D}" type="pres">
      <dgm:prSet presAssocID="{66561B0E-5D9B-452C-B69E-38483E1D47BA}" presName="parentText" presStyleLbl="alignNode1" presStyleIdx="0" presStyleCnt="1">
        <dgm:presLayoutVars>
          <dgm:chMax val="1"/>
          <dgm:bulletEnabled val="1"/>
        </dgm:presLayoutVars>
      </dgm:prSet>
      <dgm:spPr/>
    </dgm:pt>
    <dgm:pt modelId="{BF0AB1C3-D9D2-4957-ACE0-B459071C9D8C}" type="pres">
      <dgm:prSet presAssocID="{66561B0E-5D9B-452C-B69E-38483E1D47BA}" presName="descendantText" presStyleLbl="alignAcc1" presStyleIdx="0" presStyleCnt="1">
        <dgm:presLayoutVars>
          <dgm:bulletEnabled val="1"/>
        </dgm:presLayoutVars>
      </dgm:prSet>
      <dgm:spPr/>
    </dgm:pt>
  </dgm:ptLst>
  <dgm:cxnLst>
    <dgm:cxn modelId="{82CBE603-EBAC-40CD-8999-BA09BB6349B3}" type="presOf" srcId="{934BCAE0-0AC0-4110-8029-6C727DC894D2}" destId="{BF0AB1C3-D9D2-4957-ACE0-B459071C9D8C}" srcOrd="0" destOrd="0" presId="urn:microsoft.com/office/officeart/2005/8/layout/chevron2"/>
    <dgm:cxn modelId="{93E9ED61-2766-4DBE-8F33-94ED0108CB58}" type="presOf" srcId="{6C894B40-00CA-4CA5-9013-70EEAC785B93}" destId="{A50A3B44-3CAA-4799-8D9A-1EF064DB7572}" srcOrd="0" destOrd="0" presId="urn:microsoft.com/office/officeart/2005/8/layout/chevron2"/>
    <dgm:cxn modelId="{7CAE866A-9ABE-4D29-B281-527A731A36C8}" type="presOf" srcId="{1E9CB256-BEE8-4F0B-BFE5-E3F43CB73946}" destId="{BF0AB1C3-D9D2-4957-ACE0-B459071C9D8C}" srcOrd="0" destOrd="2" presId="urn:microsoft.com/office/officeart/2005/8/layout/chevron2"/>
    <dgm:cxn modelId="{0E89E36C-72BA-428B-8AA9-FA14FC2BD449}" srcId="{66561B0E-5D9B-452C-B69E-38483E1D47BA}" destId="{934BCAE0-0AC0-4110-8029-6C727DC894D2}" srcOrd="0" destOrd="0" parTransId="{EA828489-9000-4FEA-B435-9E994539BF69}" sibTransId="{7D25F8EF-4BFA-443A-A4F2-0BAD8B2E42A0}"/>
    <dgm:cxn modelId="{B7D64C6E-34AD-4C89-B0CB-BFE9A18CE5A8}" srcId="{66561B0E-5D9B-452C-B69E-38483E1D47BA}" destId="{1E9CB256-BEE8-4F0B-BFE5-E3F43CB73946}" srcOrd="2" destOrd="0" parTransId="{FCF08241-EFCA-4C6C-9D90-C9BAA12CBCC4}" sibTransId="{934FBBCE-8F24-4492-9F18-D4477721C621}"/>
    <dgm:cxn modelId="{AE58DD93-A523-4D59-A2C0-D66DE125DD3F}" srcId="{66561B0E-5D9B-452C-B69E-38483E1D47BA}" destId="{3F82D5F4-267C-4523-8773-CC0B74A69270}" srcOrd="1" destOrd="0" parTransId="{C2BE4E17-8243-499B-B971-1B4AF3B4C622}" sibTransId="{25391AA4-AB69-4F35-A576-3AECAC7418B9}"/>
    <dgm:cxn modelId="{8CAD1F9C-40A8-4D50-AA1B-B0FF4330E85F}" type="presOf" srcId="{66561B0E-5D9B-452C-B69E-38483E1D47BA}" destId="{DF68386B-C153-4A67-8671-B48DE51F983D}" srcOrd="0" destOrd="0" presId="urn:microsoft.com/office/officeart/2005/8/layout/chevron2"/>
    <dgm:cxn modelId="{699766D7-08DD-43C2-899D-8EE9BF2DF999}" srcId="{6C894B40-00CA-4CA5-9013-70EEAC785B93}" destId="{66561B0E-5D9B-452C-B69E-38483E1D47BA}" srcOrd="0" destOrd="0" parTransId="{31828C49-0313-4053-A397-E2CED3527281}" sibTransId="{59A7616F-F7BE-407F-B703-26F8C2A0A6C9}"/>
    <dgm:cxn modelId="{F1494DEA-07DB-41F0-B38E-C2B5F693AB38}" type="presOf" srcId="{3F82D5F4-267C-4523-8773-CC0B74A69270}" destId="{BF0AB1C3-D9D2-4957-ACE0-B459071C9D8C}" srcOrd="0" destOrd="1" presId="urn:microsoft.com/office/officeart/2005/8/layout/chevron2"/>
    <dgm:cxn modelId="{2F52775B-146F-4A3B-89C5-7B618EC09D0D}" type="presParOf" srcId="{A50A3B44-3CAA-4799-8D9A-1EF064DB7572}" destId="{8EC186F8-4B0A-4435-B0A0-FD7B29DBDA47}" srcOrd="0" destOrd="0" presId="urn:microsoft.com/office/officeart/2005/8/layout/chevron2"/>
    <dgm:cxn modelId="{07DF8EFC-E055-48FD-A18A-78FDFD9A148C}" type="presParOf" srcId="{8EC186F8-4B0A-4435-B0A0-FD7B29DBDA47}" destId="{DF68386B-C153-4A67-8671-B48DE51F983D}" srcOrd="0" destOrd="0" presId="urn:microsoft.com/office/officeart/2005/8/layout/chevron2"/>
    <dgm:cxn modelId="{0BB566CE-0919-4447-894A-26649D8F0A33}" type="presParOf" srcId="{8EC186F8-4B0A-4435-B0A0-FD7B29DBDA47}" destId="{BF0AB1C3-D9D2-4957-ACE0-B459071C9D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99C714-A6BD-4F04-A291-A115C0E613D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19D66-9119-45EC-BF04-9899E2939C9F}">
      <dgm:prSet phldrT="[Text]"/>
      <dgm:spPr/>
      <dgm:t>
        <a:bodyPr/>
        <a:lstStyle/>
        <a:p>
          <a:r>
            <a:rPr lang="es-ES" dirty="0"/>
            <a:t>Ubicado en un desierto de cuidado infantil o sirviendo a una población desatendida (bebés, necesidades especiales o atención no tradicional)</a:t>
          </a:r>
          <a:endParaRPr lang="en-US" dirty="0"/>
        </a:p>
      </dgm:t>
    </dgm:pt>
    <dgm:pt modelId="{2BA5EEF1-B969-4B94-AB93-7DB6AB65CDEC}" type="parTrans" cxnId="{18DE8CC5-6EF1-478E-9D4F-CCC69CC0DC62}">
      <dgm:prSet/>
      <dgm:spPr/>
      <dgm:t>
        <a:bodyPr/>
        <a:lstStyle/>
        <a:p>
          <a:endParaRPr lang="en-US"/>
        </a:p>
      </dgm:t>
    </dgm:pt>
    <dgm:pt modelId="{6E48E302-9446-4266-8990-D51BFA3C69DF}" type="sibTrans" cxnId="{18DE8CC5-6EF1-478E-9D4F-CCC69CC0DC62}">
      <dgm:prSet/>
      <dgm:spPr/>
      <dgm:t>
        <a:bodyPr/>
        <a:lstStyle/>
        <a:p>
          <a:endParaRPr lang="en-US"/>
        </a:p>
      </dgm:t>
    </dgm:pt>
    <dgm:pt modelId="{57616AD1-20CC-434A-B707-3321B129042E}">
      <dgm:prSet phldrT="[Text]"/>
      <dgm:spPr/>
      <dgm:t>
        <a:bodyPr/>
        <a:lstStyle/>
        <a:p>
          <a:r>
            <a:rPr lang="en-US" dirty="0"/>
            <a:t>Exención de extensión</a:t>
          </a:r>
        </a:p>
      </dgm:t>
    </dgm:pt>
    <dgm:pt modelId="{565AF580-2087-4ADD-8341-CEA81A3B7454}" type="parTrans" cxnId="{34083CAD-18D3-4199-B463-0AEF20B01248}">
      <dgm:prSet/>
      <dgm:spPr/>
      <dgm:t>
        <a:bodyPr/>
        <a:lstStyle/>
        <a:p>
          <a:endParaRPr lang="en-US"/>
        </a:p>
      </dgm:t>
    </dgm:pt>
    <dgm:pt modelId="{EAD72F58-8952-4447-80AA-38DBF0CD1A76}" type="sibTrans" cxnId="{34083CAD-18D3-4199-B463-0AEF20B01248}">
      <dgm:prSet/>
      <dgm:spPr/>
      <dgm:t>
        <a:bodyPr/>
        <a:lstStyle/>
        <a:p>
          <a:endParaRPr lang="en-US"/>
        </a:p>
      </dgm:t>
    </dgm:pt>
    <dgm:pt modelId="{AE597D4E-ED6B-4353-B501-143BB5AC2094}">
      <dgm:prSet phldrT="[Text]" custT="1"/>
      <dgm:spPr/>
      <dgm:t>
        <a:bodyPr/>
        <a:lstStyle/>
        <a:p>
          <a:r>
            <a:rPr lang="en-US" sz="3000" dirty="0"/>
            <a:t>Exención de extensión</a:t>
          </a:r>
        </a:p>
      </dgm:t>
    </dgm:pt>
    <dgm:pt modelId="{175BAFAE-6528-4355-B4E7-AEA95F92D9F5}" type="sibTrans" cxnId="{1F64A84E-A225-4DF0-A81F-41D04337F856}">
      <dgm:prSet/>
      <dgm:spPr/>
      <dgm:t>
        <a:bodyPr/>
        <a:lstStyle/>
        <a:p>
          <a:endParaRPr lang="en-US"/>
        </a:p>
      </dgm:t>
    </dgm:pt>
    <dgm:pt modelId="{EBB64735-DA93-4380-A7F2-91F52AE0D792}" type="parTrans" cxnId="{1F64A84E-A225-4DF0-A81F-41D04337F856}">
      <dgm:prSet/>
      <dgm:spPr/>
      <dgm:t>
        <a:bodyPr/>
        <a:lstStyle/>
        <a:p>
          <a:endParaRPr lang="en-US"/>
        </a:p>
      </dgm:t>
    </dgm:pt>
    <dgm:pt modelId="{9D69802D-07BB-4D61-973F-3B14D7B13A25}">
      <dgm:prSet phldrT="[Text]" custT="1"/>
      <dgm:spPr/>
      <dgm:t>
        <a:bodyPr/>
        <a:lstStyle/>
        <a:p>
          <a:r>
            <a:rPr lang="en-US" sz="3000" dirty="0"/>
            <a:t>Exención  de extensión</a:t>
          </a:r>
        </a:p>
      </dgm:t>
    </dgm:pt>
    <dgm:pt modelId="{26E648C2-91B5-40C1-BCDD-0EEC16135FF1}" type="parTrans" cxnId="{F5553912-844A-4E1E-A111-6126F3B89D63}">
      <dgm:prSet/>
      <dgm:spPr/>
      <dgm:t>
        <a:bodyPr/>
        <a:lstStyle/>
        <a:p>
          <a:endParaRPr lang="en-US"/>
        </a:p>
      </dgm:t>
    </dgm:pt>
    <dgm:pt modelId="{0780D357-5417-46B3-B6DB-EF703EDDED00}" type="sibTrans" cxnId="{F5553912-844A-4E1E-A111-6126F3B89D63}">
      <dgm:prSet/>
      <dgm:spPr/>
      <dgm:t>
        <a:bodyPr/>
        <a:lstStyle/>
        <a:p>
          <a:endParaRPr lang="en-US"/>
        </a:p>
      </dgm:t>
    </dgm:pt>
    <dgm:pt modelId="{EB9C4D09-A5EF-4930-A9B3-1D7067645364}">
      <dgm:prSet phldrT="[Text]"/>
      <dgm:spPr/>
      <dgm:t>
        <a:bodyPr/>
        <a:lstStyle/>
        <a:p>
          <a:r>
            <a:rPr lang="en-US" dirty="0"/>
            <a:t>Emergencia o desastre declarado</a:t>
          </a:r>
        </a:p>
      </dgm:t>
    </dgm:pt>
    <dgm:pt modelId="{4409E36E-C951-4EA3-A336-D6AA3C649CA5}" type="sibTrans" cxnId="{8E036FBA-8564-42C3-A6C5-AC6D2BF82C8A}">
      <dgm:prSet/>
      <dgm:spPr/>
      <dgm:t>
        <a:bodyPr/>
        <a:lstStyle/>
        <a:p>
          <a:endParaRPr lang="en-US"/>
        </a:p>
      </dgm:t>
    </dgm:pt>
    <dgm:pt modelId="{2C601B4F-7F44-48FE-87BD-47C1B9750ECB}" type="parTrans" cxnId="{8E036FBA-8564-42C3-A6C5-AC6D2BF82C8A}">
      <dgm:prSet/>
      <dgm:spPr/>
      <dgm:t>
        <a:bodyPr/>
        <a:lstStyle/>
        <a:p>
          <a:endParaRPr lang="en-US"/>
        </a:p>
      </dgm:t>
    </dgm:pt>
    <dgm:pt modelId="{5778CB73-044A-4F03-9A51-F1A1F5D8BEAB}">
      <dgm:prSet phldrT="[Text]"/>
      <dgm:spPr/>
      <dgm:t>
        <a:bodyPr/>
        <a:lstStyle/>
        <a:p>
          <a:r>
            <a:rPr lang="es-ES" dirty="0"/>
            <a:t>Fuera del control del proveedor</a:t>
          </a:r>
          <a:endParaRPr lang="en-US" dirty="0"/>
        </a:p>
      </dgm:t>
    </dgm:pt>
    <dgm:pt modelId="{CD54C72B-B48F-42EF-8B13-7769BCFD0F01}" type="sibTrans" cxnId="{7EE76820-F8C5-4950-A6AB-69CC3497B0AC}">
      <dgm:prSet/>
      <dgm:spPr/>
      <dgm:t>
        <a:bodyPr/>
        <a:lstStyle/>
        <a:p>
          <a:endParaRPr lang="en-US"/>
        </a:p>
      </dgm:t>
    </dgm:pt>
    <dgm:pt modelId="{6E811B1A-0897-4376-A53D-76535D6F4430}" type="parTrans" cxnId="{7EE76820-F8C5-4950-A6AB-69CC3497B0AC}">
      <dgm:prSet/>
      <dgm:spPr/>
      <dgm:t>
        <a:bodyPr/>
        <a:lstStyle/>
        <a:p>
          <a:endParaRPr lang="en-US"/>
        </a:p>
      </dgm:t>
    </dgm:pt>
    <dgm:pt modelId="{AC12D73C-0AA8-46E3-A2DC-D8133D45F54A}" type="pres">
      <dgm:prSet presAssocID="{C999C714-A6BD-4F04-A291-A115C0E613D8}" presName="linearFlow" presStyleCnt="0">
        <dgm:presLayoutVars>
          <dgm:dir/>
          <dgm:animLvl val="lvl"/>
          <dgm:resizeHandles/>
        </dgm:presLayoutVars>
      </dgm:prSet>
      <dgm:spPr/>
    </dgm:pt>
    <dgm:pt modelId="{9C63E207-2106-481A-8A8F-2FBEC8EB0758}" type="pres">
      <dgm:prSet presAssocID="{AE597D4E-ED6B-4353-B501-143BB5AC2094}" presName="compositeNode" presStyleCnt="0">
        <dgm:presLayoutVars>
          <dgm:bulletEnabled val="1"/>
        </dgm:presLayoutVars>
      </dgm:prSet>
      <dgm:spPr/>
    </dgm:pt>
    <dgm:pt modelId="{80695F22-3B94-4A81-8F31-1D8242343F84}" type="pres">
      <dgm:prSet presAssocID="{AE597D4E-ED6B-4353-B501-143BB5AC2094}" presName="image" presStyleLbl="fgImgPlace1" presStyleIdx="0" presStyleCnt="3" custLinFactX="100000" custLinFactY="200000" custLinFactNeighborX="132549" custLinFactNeighborY="22943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dgm:spPr>
    </dgm:pt>
    <dgm:pt modelId="{A8A2090E-CBB7-463A-8F85-DB38709C3B32}" type="pres">
      <dgm:prSet presAssocID="{AE597D4E-ED6B-4353-B501-143BB5AC2094}" presName="childNode" presStyleLbl="node1" presStyleIdx="0" presStyleCnt="3">
        <dgm:presLayoutVars>
          <dgm:bulletEnabled val="1"/>
        </dgm:presLayoutVars>
      </dgm:prSet>
      <dgm:spPr/>
    </dgm:pt>
    <dgm:pt modelId="{BCB464AA-540B-4A98-AC01-CE5053D33002}" type="pres">
      <dgm:prSet presAssocID="{AE597D4E-ED6B-4353-B501-143BB5AC2094}" presName="parentNode" presStyleLbl="revTx" presStyleIdx="0" presStyleCnt="3">
        <dgm:presLayoutVars>
          <dgm:chMax val="0"/>
          <dgm:bulletEnabled val="1"/>
        </dgm:presLayoutVars>
      </dgm:prSet>
      <dgm:spPr/>
    </dgm:pt>
    <dgm:pt modelId="{C8359EFE-099C-4C07-9714-BD4B6265DAB9}" type="pres">
      <dgm:prSet presAssocID="{175BAFAE-6528-4355-B4E7-AEA95F92D9F5}" presName="sibTrans" presStyleCnt="0"/>
      <dgm:spPr/>
    </dgm:pt>
    <dgm:pt modelId="{0843CED3-ACD7-49A7-9050-3150FC74E8BD}" type="pres">
      <dgm:prSet presAssocID="{9D69802D-07BB-4D61-973F-3B14D7B13A25}" presName="compositeNode" presStyleCnt="0">
        <dgm:presLayoutVars>
          <dgm:bulletEnabled val="1"/>
        </dgm:presLayoutVars>
      </dgm:prSet>
      <dgm:spPr/>
    </dgm:pt>
    <dgm:pt modelId="{59F7F18F-9EE3-455A-9552-EB8E470C0724}" type="pres">
      <dgm:prSet presAssocID="{9D69802D-07BB-4D61-973F-3B14D7B13A25}" presName="image" presStyleLbl="fgImgPlace1" presStyleIdx="1" presStyleCnt="3" custLinFactX="100000" custLinFactY="200000" custLinFactNeighborX="109207" custLinFactNeighborY="229432"/>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Mother reading to child"/>
        </a:ext>
      </dgm:extLst>
    </dgm:pt>
    <dgm:pt modelId="{804DFD0C-34D3-4427-9634-DFDDE10B5986}" type="pres">
      <dgm:prSet presAssocID="{9D69802D-07BB-4D61-973F-3B14D7B13A25}" presName="childNode" presStyleLbl="node1" presStyleIdx="1" presStyleCnt="3">
        <dgm:presLayoutVars>
          <dgm:bulletEnabled val="1"/>
        </dgm:presLayoutVars>
      </dgm:prSet>
      <dgm:spPr/>
    </dgm:pt>
    <dgm:pt modelId="{2AED56D0-02FE-4AF6-B7D2-40D30597DC25}" type="pres">
      <dgm:prSet presAssocID="{9D69802D-07BB-4D61-973F-3B14D7B13A25}" presName="parentNode" presStyleLbl="revTx" presStyleIdx="1" presStyleCnt="3">
        <dgm:presLayoutVars>
          <dgm:chMax val="0"/>
          <dgm:bulletEnabled val="1"/>
        </dgm:presLayoutVars>
      </dgm:prSet>
      <dgm:spPr/>
    </dgm:pt>
    <dgm:pt modelId="{2C192E7B-95AA-4EA2-83D2-50C6C519112F}" type="pres">
      <dgm:prSet presAssocID="{0780D357-5417-46B3-B6DB-EF703EDDED00}" presName="sibTrans" presStyleCnt="0"/>
      <dgm:spPr/>
    </dgm:pt>
    <dgm:pt modelId="{9701FE83-C6C4-4D49-9CCF-78AA4EF43857}" type="pres">
      <dgm:prSet presAssocID="{57616AD1-20CC-434A-B707-3321B129042E}" presName="compositeNode" presStyleCnt="0">
        <dgm:presLayoutVars>
          <dgm:bulletEnabled val="1"/>
        </dgm:presLayoutVars>
      </dgm:prSet>
      <dgm:spPr/>
    </dgm:pt>
    <dgm:pt modelId="{A14F0001-69EC-48F9-B6E1-DD092D0B21A8}" type="pres">
      <dgm:prSet presAssocID="{57616AD1-20CC-434A-B707-3321B129042E}" presName="image" presStyleLbl="fgImgPlace1" presStyleIdx="2" presStyleCnt="3" custLinFactX="100000" custLinFactY="200000" custLinFactNeighborX="135922" custLinFactNeighborY="229432"/>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dgm:spPr>
    </dgm:pt>
    <dgm:pt modelId="{69638518-5F79-4E66-8971-6F1E7C2951E3}" type="pres">
      <dgm:prSet presAssocID="{57616AD1-20CC-434A-B707-3321B129042E}" presName="childNode" presStyleLbl="node1" presStyleIdx="2" presStyleCnt="3">
        <dgm:presLayoutVars>
          <dgm:bulletEnabled val="1"/>
        </dgm:presLayoutVars>
      </dgm:prSet>
      <dgm:spPr/>
    </dgm:pt>
    <dgm:pt modelId="{EF72677D-ABDD-4159-A5FC-C50B0BBADDAB}" type="pres">
      <dgm:prSet presAssocID="{57616AD1-20CC-434A-B707-3321B129042E}" presName="parentNode" presStyleLbl="revTx" presStyleIdx="2" presStyleCnt="3">
        <dgm:presLayoutVars>
          <dgm:chMax val="0"/>
          <dgm:bulletEnabled val="1"/>
        </dgm:presLayoutVars>
      </dgm:prSet>
      <dgm:spPr/>
    </dgm:pt>
  </dgm:ptLst>
  <dgm:cxnLst>
    <dgm:cxn modelId="{CA0C850E-BE1D-448A-A2AF-C8D48F5A72A9}" type="presOf" srcId="{DA819D66-9119-45EC-BF04-9899E2939C9F}" destId="{A8A2090E-CBB7-463A-8F85-DB38709C3B32}" srcOrd="0" destOrd="0" presId="urn:microsoft.com/office/officeart/2005/8/layout/hList2"/>
    <dgm:cxn modelId="{F5553912-844A-4E1E-A111-6126F3B89D63}" srcId="{C999C714-A6BD-4F04-A291-A115C0E613D8}" destId="{9D69802D-07BB-4D61-973F-3B14D7B13A25}" srcOrd="1" destOrd="0" parTransId="{26E648C2-91B5-40C1-BCDD-0EEC16135FF1}" sibTransId="{0780D357-5417-46B3-B6DB-EF703EDDED00}"/>
    <dgm:cxn modelId="{7EE76820-F8C5-4950-A6AB-69CC3497B0AC}" srcId="{57616AD1-20CC-434A-B707-3321B129042E}" destId="{5778CB73-044A-4F03-9A51-F1A1F5D8BEAB}" srcOrd="0" destOrd="0" parTransId="{6E811B1A-0897-4376-A53D-76535D6F4430}" sibTransId="{CD54C72B-B48F-42EF-8B13-7769BCFD0F01}"/>
    <dgm:cxn modelId="{9C09163F-43D1-45A8-ADAA-9ADEC84B05D7}" type="presOf" srcId="{EB9C4D09-A5EF-4930-A9B3-1D7067645364}" destId="{804DFD0C-34D3-4427-9634-DFDDE10B5986}" srcOrd="0" destOrd="0" presId="urn:microsoft.com/office/officeart/2005/8/layout/hList2"/>
    <dgm:cxn modelId="{A709B647-1605-4434-B880-758CCEEF664E}" type="presOf" srcId="{9D69802D-07BB-4D61-973F-3B14D7B13A25}" destId="{2AED56D0-02FE-4AF6-B7D2-40D30597DC25}" srcOrd="0" destOrd="0" presId="urn:microsoft.com/office/officeart/2005/8/layout/hList2"/>
    <dgm:cxn modelId="{1F64A84E-A225-4DF0-A81F-41D04337F856}" srcId="{C999C714-A6BD-4F04-A291-A115C0E613D8}" destId="{AE597D4E-ED6B-4353-B501-143BB5AC2094}" srcOrd="0" destOrd="0" parTransId="{EBB64735-DA93-4380-A7F2-91F52AE0D792}" sibTransId="{175BAFAE-6528-4355-B4E7-AEA95F92D9F5}"/>
    <dgm:cxn modelId="{CC4EB9A2-CDED-46AC-A977-4077B5502744}" type="presOf" srcId="{C999C714-A6BD-4F04-A291-A115C0E613D8}" destId="{AC12D73C-0AA8-46E3-A2DC-D8133D45F54A}" srcOrd="0" destOrd="0" presId="urn:microsoft.com/office/officeart/2005/8/layout/hList2"/>
    <dgm:cxn modelId="{34083CAD-18D3-4199-B463-0AEF20B01248}" srcId="{C999C714-A6BD-4F04-A291-A115C0E613D8}" destId="{57616AD1-20CC-434A-B707-3321B129042E}" srcOrd="2" destOrd="0" parTransId="{565AF580-2087-4ADD-8341-CEA81A3B7454}" sibTransId="{EAD72F58-8952-4447-80AA-38DBF0CD1A76}"/>
    <dgm:cxn modelId="{8E036FBA-8564-42C3-A6C5-AC6D2BF82C8A}" srcId="{9D69802D-07BB-4D61-973F-3B14D7B13A25}" destId="{EB9C4D09-A5EF-4930-A9B3-1D7067645364}" srcOrd="0" destOrd="0" parTransId="{2C601B4F-7F44-48FE-87BD-47C1B9750ECB}" sibTransId="{4409E36E-C951-4EA3-A336-D6AA3C649CA5}"/>
    <dgm:cxn modelId="{18DE8CC5-6EF1-478E-9D4F-CCC69CC0DC62}" srcId="{AE597D4E-ED6B-4353-B501-143BB5AC2094}" destId="{DA819D66-9119-45EC-BF04-9899E2939C9F}" srcOrd="0" destOrd="0" parTransId="{2BA5EEF1-B969-4B94-AB93-7DB6AB65CDEC}" sibTransId="{6E48E302-9446-4266-8990-D51BFA3C69DF}"/>
    <dgm:cxn modelId="{2753FFD0-5E82-450A-9970-357D56724481}" type="presOf" srcId="{AE597D4E-ED6B-4353-B501-143BB5AC2094}" destId="{BCB464AA-540B-4A98-AC01-CE5053D33002}" srcOrd="0" destOrd="0" presId="urn:microsoft.com/office/officeart/2005/8/layout/hList2"/>
    <dgm:cxn modelId="{8956C2EC-C764-4E83-888C-C61A5990B2C3}" type="presOf" srcId="{57616AD1-20CC-434A-B707-3321B129042E}" destId="{EF72677D-ABDD-4159-A5FC-C50B0BBADDAB}" srcOrd="0" destOrd="0" presId="urn:microsoft.com/office/officeart/2005/8/layout/hList2"/>
    <dgm:cxn modelId="{ADAD30F6-8BA5-4E17-AA1F-5A00058E014C}" type="presOf" srcId="{5778CB73-044A-4F03-9A51-F1A1F5D8BEAB}" destId="{69638518-5F79-4E66-8971-6F1E7C2951E3}" srcOrd="0" destOrd="0" presId="urn:microsoft.com/office/officeart/2005/8/layout/hList2"/>
    <dgm:cxn modelId="{497008A6-DC9B-4794-ABCD-4C7ACB9ED81C}" type="presParOf" srcId="{AC12D73C-0AA8-46E3-A2DC-D8133D45F54A}" destId="{9C63E207-2106-481A-8A8F-2FBEC8EB0758}" srcOrd="0" destOrd="0" presId="urn:microsoft.com/office/officeart/2005/8/layout/hList2"/>
    <dgm:cxn modelId="{7A897986-96F7-4A19-B9F3-FB86DC8FEC92}" type="presParOf" srcId="{9C63E207-2106-481A-8A8F-2FBEC8EB0758}" destId="{80695F22-3B94-4A81-8F31-1D8242343F84}" srcOrd="0" destOrd="0" presId="urn:microsoft.com/office/officeart/2005/8/layout/hList2"/>
    <dgm:cxn modelId="{5D9A8DBB-9938-4D33-B0B8-AE139B9B9CEF}" type="presParOf" srcId="{9C63E207-2106-481A-8A8F-2FBEC8EB0758}" destId="{A8A2090E-CBB7-463A-8F85-DB38709C3B32}" srcOrd="1" destOrd="0" presId="urn:microsoft.com/office/officeart/2005/8/layout/hList2"/>
    <dgm:cxn modelId="{E51276BC-6810-4F60-8FBF-1781E7C1D53B}" type="presParOf" srcId="{9C63E207-2106-481A-8A8F-2FBEC8EB0758}" destId="{BCB464AA-540B-4A98-AC01-CE5053D33002}" srcOrd="2" destOrd="0" presId="urn:microsoft.com/office/officeart/2005/8/layout/hList2"/>
    <dgm:cxn modelId="{9AFB3AD4-369B-4262-9FB4-BFA662E37E5F}" type="presParOf" srcId="{AC12D73C-0AA8-46E3-A2DC-D8133D45F54A}" destId="{C8359EFE-099C-4C07-9714-BD4B6265DAB9}" srcOrd="1" destOrd="0" presId="urn:microsoft.com/office/officeart/2005/8/layout/hList2"/>
    <dgm:cxn modelId="{C1E15A04-D9AC-4EAE-9F22-DB1402984CA5}" type="presParOf" srcId="{AC12D73C-0AA8-46E3-A2DC-D8133D45F54A}" destId="{0843CED3-ACD7-49A7-9050-3150FC74E8BD}" srcOrd="2" destOrd="0" presId="urn:microsoft.com/office/officeart/2005/8/layout/hList2"/>
    <dgm:cxn modelId="{45531311-9E86-4FD2-90E5-F9E506A639BA}" type="presParOf" srcId="{0843CED3-ACD7-49A7-9050-3150FC74E8BD}" destId="{59F7F18F-9EE3-455A-9552-EB8E470C0724}" srcOrd="0" destOrd="0" presId="urn:microsoft.com/office/officeart/2005/8/layout/hList2"/>
    <dgm:cxn modelId="{BAC76753-F06E-4423-AAD0-130198A90DB1}" type="presParOf" srcId="{0843CED3-ACD7-49A7-9050-3150FC74E8BD}" destId="{804DFD0C-34D3-4427-9634-DFDDE10B5986}" srcOrd="1" destOrd="0" presId="urn:microsoft.com/office/officeart/2005/8/layout/hList2"/>
    <dgm:cxn modelId="{3A6D7EB3-992D-4139-858E-46E215F30A14}" type="presParOf" srcId="{0843CED3-ACD7-49A7-9050-3150FC74E8BD}" destId="{2AED56D0-02FE-4AF6-B7D2-40D30597DC25}" srcOrd="2" destOrd="0" presId="urn:microsoft.com/office/officeart/2005/8/layout/hList2"/>
    <dgm:cxn modelId="{4A242A7A-6B5A-4E81-91AD-94A54D41AAF8}" type="presParOf" srcId="{AC12D73C-0AA8-46E3-A2DC-D8133D45F54A}" destId="{2C192E7B-95AA-4EA2-83D2-50C6C519112F}" srcOrd="3" destOrd="0" presId="urn:microsoft.com/office/officeart/2005/8/layout/hList2"/>
    <dgm:cxn modelId="{77DF37D7-4AF5-4DE1-861C-775CD7E1000D}" type="presParOf" srcId="{AC12D73C-0AA8-46E3-A2DC-D8133D45F54A}" destId="{9701FE83-C6C4-4D49-9CCF-78AA4EF43857}" srcOrd="4" destOrd="0" presId="urn:microsoft.com/office/officeart/2005/8/layout/hList2"/>
    <dgm:cxn modelId="{32173143-0720-4450-9922-F8C9093EDEA4}" type="presParOf" srcId="{9701FE83-C6C4-4D49-9CCF-78AA4EF43857}" destId="{A14F0001-69EC-48F9-B6E1-DD092D0B21A8}" srcOrd="0" destOrd="0" presId="urn:microsoft.com/office/officeart/2005/8/layout/hList2"/>
    <dgm:cxn modelId="{3723E4B8-C91B-4C55-9D3B-BAB44970DB44}" type="presParOf" srcId="{9701FE83-C6C4-4D49-9CCF-78AA4EF43857}" destId="{69638518-5F79-4E66-8971-6F1E7C2951E3}" srcOrd="1" destOrd="0" presId="urn:microsoft.com/office/officeart/2005/8/layout/hList2"/>
    <dgm:cxn modelId="{1C9A7086-5BF6-4344-8E9A-507A1736B65E}" type="presParOf" srcId="{9701FE83-C6C4-4D49-9CCF-78AA4EF43857}" destId="{EF72677D-ABDD-4159-A5FC-C50B0BBADDA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64AA-540B-4A98-AC01-CE5053D33002}">
      <dsp:nvSpPr>
        <dsp:cNvPr id="0" name=""/>
        <dsp:cNvSpPr/>
      </dsp:nvSpPr>
      <dsp:spPr>
        <a:xfrm rot="16200000">
          <a:off x="-1966511" y="3134255"/>
          <a:ext cx="4801580" cy="71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1981" bIns="0" numCol="1" spcCol="1270" anchor="t" anchorCtr="0">
          <a:noAutofit/>
        </a:bodyPr>
        <a:lstStyle/>
        <a:p>
          <a:pPr marL="0" lvl="0" indent="0" algn="r" defTabSz="2400300">
            <a:lnSpc>
              <a:spcPct val="90000"/>
            </a:lnSpc>
            <a:spcBef>
              <a:spcPct val="0"/>
            </a:spcBef>
            <a:spcAft>
              <a:spcPct val="35000"/>
            </a:spcAft>
            <a:buNone/>
          </a:pPr>
          <a:endParaRPr lang="en-US" sz="5400" kern="1200" dirty="0"/>
        </a:p>
      </dsp:txBody>
      <dsp:txXfrm>
        <a:off x="-1966511" y="3134255"/>
        <a:ext cx="4801580" cy="716576"/>
      </dsp:txXfrm>
    </dsp:sp>
    <dsp:sp modelId="{A8A2090E-CBB7-463A-8F85-DB38709C3B32}">
      <dsp:nvSpPr>
        <dsp:cNvPr id="0" name=""/>
        <dsp:cNvSpPr/>
      </dsp:nvSpPr>
      <dsp:spPr>
        <a:xfrm>
          <a:off x="611174" y="1091753"/>
          <a:ext cx="3932096" cy="480158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631981" rIns="305816" bIns="305816" numCol="1" spcCol="1270" anchor="t" anchorCtr="0">
          <a:noAutofit/>
        </a:bodyPr>
        <a:lstStyle/>
        <a:p>
          <a:pPr marL="285750" lvl="1" indent="-285750" algn="l" defTabSz="1511300">
            <a:lnSpc>
              <a:spcPct val="90000"/>
            </a:lnSpc>
            <a:spcBef>
              <a:spcPct val="0"/>
            </a:spcBef>
            <a:spcAft>
              <a:spcPct val="15000"/>
            </a:spcAft>
            <a:buChar char="•"/>
          </a:pPr>
          <a:r>
            <a:rPr lang="pt-BR" sz="3400" kern="1200" dirty="0"/>
            <a:t>Centro Licenciado o Hogar o Hogar Registrado</a:t>
          </a:r>
          <a:endParaRPr lang="en-US" sz="3400" kern="1200" dirty="0"/>
        </a:p>
        <a:p>
          <a:pPr marL="285750" lvl="1" indent="-285750" algn="l" defTabSz="1511300" rtl="0">
            <a:lnSpc>
              <a:spcPct val="90000"/>
            </a:lnSpc>
            <a:spcBef>
              <a:spcPct val="0"/>
            </a:spcBef>
            <a:spcAft>
              <a:spcPct val="15000"/>
            </a:spcAft>
            <a:buChar char="•"/>
          </a:pPr>
          <a:r>
            <a:rPr lang="es-ES" sz="3400" kern="1200" dirty="0">
              <a:latin typeface="Gill Sans MT" panose="020B0502020104020203"/>
            </a:rPr>
            <a:t>No puede estar en la acción correctiva de CCR</a:t>
          </a:r>
          <a:endParaRPr lang="en-US" sz="3400" kern="1200" dirty="0"/>
        </a:p>
      </dsp:txBody>
      <dsp:txXfrm>
        <a:off x="611174" y="1091753"/>
        <a:ext cx="3932096" cy="4801580"/>
      </dsp:txXfrm>
    </dsp:sp>
    <dsp:sp modelId="{80695F22-3B94-4A81-8F31-1D8242343F84}">
      <dsp:nvSpPr>
        <dsp:cNvPr id="0" name=""/>
        <dsp:cNvSpPr/>
      </dsp:nvSpPr>
      <dsp:spPr>
        <a:xfrm>
          <a:off x="73697" y="4928827"/>
          <a:ext cx="1100461" cy="119982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677D-ABDD-4159-A5FC-C50B0BBADDAB}">
      <dsp:nvSpPr>
        <dsp:cNvPr id="0" name=""/>
        <dsp:cNvSpPr/>
      </dsp:nvSpPr>
      <dsp:spPr>
        <a:xfrm rot="16200000">
          <a:off x="3413631" y="3134255"/>
          <a:ext cx="4801580" cy="716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1981" bIns="0" numCol="1" spcCol="1270" anchor="t" anchorCtr="0">
          <a:noAutofit/>
        </a:bodyPr>
        <a:lstStyle/>
        <a:p>
          <a:pPr marL="0" lvl="0" indent="0" algn="r" defTabSz="2400300">
            <a:lnSpc>
              <a:spcPct val="90000"/>
            </a:lnSpc>
            <a:spcBef>
              <a:spcPct val="0"/>
            </a:spcBef>
            <a:spcAft>
              <a:spcPct val="35000"/>
            </a:spcAft>
            <a:buNone/>
          </a:pPr>
          <a:endParaRPr lang="en-US" sz="5400" kern="1200" dirty="0"/>
        </a:p>
      </dsp:txBody>
      <dsp:txXfrm>
        <a:off x="3413631" y="3134255"/>
        <a:ext cx="4801580" cy="716576"/>
      </dsp:txXfrm>
    </dsp:sp>
    <dsp:sp modelId="{69638518-5F79-4E66-8971-6F1E7C2951E3}">
      <dsp:nvSpPr>
        <dsp:cNvPr id="0" name=""/>
        <dsp:cNvSpPr/>
      </dsp:nvSpPr>
      <dsp:spPr>
        <a:xfrm>
          <a:off x="5982465" y="1091753"/>
          <a:ext cx="3949800" cy="480158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631981" rIns="305816" bIns="305816" numCol="1" spcCol="1270" anchor="t" anchorCtr="0">
          <a:noAutofit/>
        </a:bodyPr>
        <a:lstStyle/>
        <a:p>
          <a:pPr marL="285750" lvl="1" indent="-285750" algn="l" defTabSz="1511300">
            <a:lnSpc>
              <a:spcPct val="90000"/>
            </a:lnSpc>
            <a:spcBef>
              <a:spcPct val="0"/>
            </a:spcBef>
            <a:spcAft>
              <a:spcPct val="15000"/>
            </a:spcAft>
            <a:buChar char="•"/>
          </a:pPr>
          <a:r>
            <a:rPr lang="es-ES" sz="3400" kern="1200" dirty="0"/>
            <a:t>No puede exceder los 40 puntos totales en los últimos 6 meses</a:t>
          </a:r>
          <a:endParaRPr lang="en-US" sz="3400" kern="1200" dirty="0"/>
        </a:p>
        <a:p>
          <a:pPr marL="285750" lvl="1" indent="-285750" algn="l" defTabSz="1511300" rtl="0">
            <a:lnSpc>
              <a:spcPct val="90000"/>
            </a:lnSpc>
            <a:spcBef>
              <a:spcPct val="0"/>
            </a:spcBef>
            <a:spcAft>
              <a:spcPct val="15000"/>
            </a:spcAft>
            <a:buChar char="•"/>
          </a:pPr>
          <a:r>
            <a:rPr lang="en-US" sz="3400" kern="1200" dirty="0">
              <a:latin typeface="Gill Sans MT" panose="020B0502020104020203"/>
            </a:rPr>
            <a:t>Alto = 5 puntos</a:t>
          </a:r>
        </a:p>
        <a:p>
          <a:pPr marL="285750" lvl="1" indent="-285750" algn="l" defTabSz="1511300" rtl="0">
            <a:lnSpc>
              <a:spcPct val="90000"/>
            </a:lnSpc>
            <a:spcBef>
              <a:spcPct val="0"/>
            </a:spcBef>
            <a:spcAft>
              <a:spcPct val="15000"/>
            </a:spcAft>
            <a:buChar char="•"/>
          </a:pPr>
          <a:r>
            <a:rPr lang="en-US" sz="3400" kern="1200" dirty="0">
              <a:latin typeface="Gill Sans MT" panose="020B0502020104020203"/>
            </a:rPr>
            <a:t>Medio-alto = 3 puntos</a:t>
          </a:r>
        </a:p>
      </dsp:txBody>
      <dsp:txXfrm>
        <a:off x="5982465" y="1091753"/>
        <a:ext cx="3949800" cy="4801580"/>
      </dsp:txXfrm>
    </dsp:sp>
    <dsp:sp modelId="{A14F0001-69EC-48F9-B6E1-DD092D0B21A8}">
      <dsp:nvSpPr>
        <dsp:cNvPr id="0" name=""/>
        <dsp:cNvSpPr/>
      </dsp:nvSpPr>
      <dsp:spPr>
        <a:xfrm>
          <a:off x="5315555" y="4956050"/>
          <a:ext cx="1142051" cy="1199821"/>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AAE-38D7-46A8-897B-DFA653C94E4E}">
      <dsp:nvSpPr>
        <dsp:cNvPr id="0" name=""/>
        <dsp:cNvSpPr/>
      </dsp:nvSpPr>
      <dsp:spPr>
        <a:xfrm rot="5400000">
          <a:off x="-161585" y="162625"/>
          <a:ext cx="1077238" cy="754067"/>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Interés</a:t>
          </a:r>
        </a:p>
      </dsp:txBody>
      <dsp:txXfrm rot="-5400000">
        <a:off x="1" y="378074"/>
        <a:ext cx="754067" cy="323171"/>
      </dsp:txXfrm>
    </dsp:sp>
    <dsp:sp modelId="{415A5BE5-95BE-4031-B91C-B3FD73075A33}">
      <dsp:nvSpPr>
        <dsp:cNvPr id="0" name=""/>
        <dsp:cNvSpPr/>
      </dsp:nvSpPr>
      <dsp:spPr>
        <a:xfrm rot="5400000">
          <a:off x="4933612" y="-4178506"/>
          <a:ext cx="700205" cy="9059296"/>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Revisar y determinar la elegibilidad para la designación</a:t>
          </a:r>
          <a:endParaRPr lang="en-US" sz="1300" b="1" kern="1200" dirty="0"/>
        </a:p>
      </dsp:txBody>
      <dsp:txXfrm rot="-5400000">
        <a:off x="754067" y="35220"/>
        <a:ext cx="9025115" cy="631843"/>
      </dsp:txXfrm>
    </dsp:sp>
    <dsp:sp modelId="{9FAAD3B0-8A0A-4DDE-A5DD-EC583466FA44}">
      <dsp:nvSpPr>
        <dsp:cNvPr id="0" name=""/>
        <dsp:cNvSpPr/>
      </dsp:nvSpPr>
      <dsp:spPr>
        <a:xfrm rot="5400000">
          <a:off x="-161585" y="1122553"/>
          <a:ext cx="1077238" cy="754067"/>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Acuerdo firmado</a:t>
          </a:r>
        </a:p>
      </dsp:txBody>
      <dsp:txXfrm rot="-5400000">
        <a:off x="1" y="1338002"/>
        <a:ext cx="754067" cy="323171"/>
      </dsp:txXfrm>
    </dsp:sp>
    <dsp:sp modelId="{CDC1C066-5D5E-4B7D-8361-66A8E509974B}">
      <dsp:nvSpPr>
        <dsp:cNvPr id="0" name=""/>
        <dsp:cNvSpPr/>
      </dsp:nvSpPr>
      <dsp:spPr>
        <a:xfrm rot="5400000">
          <a:off x="4933612" y="-3218577"/>
          <a:ext cx="700205" cy="9059296"/>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El acuerdo firmado inicia la línea de tiempo</a:t>
          </a:r>
          <a:endParaRPr lang="en-US" sz="1300" b="1" kern="1200" dirty="0"/>
        </a:p>
        <a:p>
          <a:pPr marL="114300" lvl="1" indent="-114300" algn="l" defTabSz="577850">
            <a:lnSpc>
              <a:spcPct val="90000"/>
            </a:lnSpc>
            <a:spcBef>
              <a:spcPct val="0"/>
            </a:spcBef>
            <a:spcAft>
              <a:spcPct val="15000"/>
            </a:spcAft>
            <a:buChar char="•"/>
          </a:pPr>
          <a:r>
            <a:rPr lang="en-US" sz="1300" b="1" kern="1200" dirty="0"/>
            <a:t>Controles de cumplimiento continuos</a:t>
          </a:r>
          <a:r>
            <a:rPr lang="en-US" sz="1300" b="1" kern="1200" dirty="0">
              <a:sym typeface="Wingdings" panose="05000000000000000000" pitchFamily="2" charset="2"/>
            </a:rPr>
            <a:t> Abril y Octubre</a:t>
          </a:r>
          <a:endParaRPr lang="en-US" sz="1300" b="1" kern="1200" dirty="0"/>
        </a:p>
      </dsp:txBody>
      <dsp:txXfrm rot="-5400000">
        <a:off x="754067" y="995149"/>
        <a:ext cx="9025115" cy="631843"/>
      </dsp:txXfrm>
    </dsp:sp>
    <dsp:sp modelId="{7995FAA4-A567-44C9-BE61-6F8D91A7A39A}">
      <dsp:nvSpPr>
        <dsp:cNvPr id="0" name=""/>
        <dsp:cNvSpPr/>
      </dsp:nvSpPr>
      <dsp:spPr>
        <a:xfrm rot="5400000">
          <a:off x="-161585" y="2082481"/>
          <a:ext cx="1077238" cy="754067"/>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12 Meses</a:t>
          </a:r>
        </a:p>
      </dsp:txBody>
      <dsp:txXfrm rot="-5400000">
        <a:off x="1" y="2297930"/>
        <a:ext cx="754067" cy="323171"/>
      </dsp:txXfrm>
    </dsp:sp>
    <dsp:sp modelId="{D64124B9-6F8A-4E03-98AD-FCA61F4CB6FD}">
      <dsp:nvSpPr>
        <dsp:cNvPr id="0" name=""/>
        <dsp:cNvSpPr/>
      </dsp:nvSpPr>
      <dsp:spPr>
        <a:xfrm rot="5400000">
          <a:off x="4933612" y="-2258649"/>
          <a:ext cx="700205" cy="9059296"/>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Verificación de 12 meses para verificar la elegibilidad para la certificación inicial</a:t>
          </a:r>
          <a:endParaRPr lang="en-US" sz="1300" b="1" kern="1200" dirty="0"/>
        </a:p>
      </dsp:txBody>
      <dsp:txXfrm rot="-5400000">
        <a:off x="754067" y="1955077"/>
        <a:ext cx="9025115" cy="631843"/>
      </dsp:txXfrm>
    </dsp:sp>
    <dsp:sp modelId="{CD8C214D-44F7-46A8-B576-5029318FAACC}">
      <dsp:nvSpPr>
        <dsp:cNvPr id="0" name=""/>
        <dsp:cNvSpPr/>
      </dsp:nvSpPr>
      <dsp:spPr>
        <a:xfrm rot="5400000">
          <a:off x="-161585" y="3042410"/>
          <a:ext cx="1077238" cy="754067"/>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18 Meses</a:t>
          </a:r>
        </a:p>
      </dsp:txBody>
      <dsp:txXfrm rot="-5400000">
        <a:off x="1" y="3257859"/>
        <a:ext cx="754067" cy="323171"/>
      </dsp:txXfrm>
    </dsp:sp>
    <dsp:sp modelId="{23F5F6D4-61E0-4C7D-9BAF-A87F73D19406}">
      <dsp:nvSpPr>
        <dsp:cNvPr id="0" name=""/>
        <dsp:cNvSpPr/>
      </dsp:nvSpPr>
      <dsp:spPr>
        <a:xfrm rot="5400000">
          <a:off x="4933612" y="-1298721"/>
          <a:ext cx="700205" cy="9059296"/>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s-ES" sz="1300" b="1" kern="1200" dirty="0"/>
            <a:t>Verificación de 18 meses para verificar la elegibilidad para la certificación inicial</a:t>
          </a:r>
          <a:endParaRPr lang="en-US" sz="1300" b="1" kern="1200" dirty="0"/>
        </a:p>
        <a:p>
          <a:pPr marL="114300" lvl="1" indent="-114300" algn="l" defTabSz="577850">
            <a:lnSpc>
              <a:spcPct val="90000"/>
            </a:lnSpc>
            <a:spcBef>
              <a:spcPct val="0"/>
            </a:spcBef>
            <a:spcAft>
              <a:spcPct val="15000"/>
            </a:spcAft>
            <a:buChar char="•"/>
          </a:pPr>
          <a:endParaRPr lang="en-US" sz="1300" b="1" kern="1200" dirty="0"/>
        </a:p>
      </dsp:txBody>
      <dsp:txXfrm rot="-5400000">
        <a:off x="754067" y="2915005"/>
        <a:ext cx="9025115" cy="631843"/>
      </dsp:txXfrm>
    </dsp:sp>
    <dsp:sp modelId="{DF68386B-C153-4A67-8671-B48DE51F983D}">
      <dsp:nvSpPr>
        <dsp:cNvPr id="0" name=""/>
        <dsp:cNvSpPr/>
      </dsp:nvSpPr>
      <dsp:spPr>
        <a:xfrm rot="5400000">
          <a:off x="-161585" y="4002338"/>
          <a:ext cx="1077238" cy="754067"/>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24 Meses</a:t>
          </a:r>
        </a:p>
      </dsp:txBody>
      <dsp:txXfrm rot="-5400000">
        <a:off x="1" y="4217787"/>
        <a:ext cx="754067" cy="323171"/>
      </dsp:txXfrm>
    </dsp:sp>
    <dsp:sp modelId="{BF0AB1C3-D9D2-4957-ACE0-B459071C9D8C}">
      <dsp:nvSpPr>
        <dsp:cNvPr id="0" name=""/>
        <dsp:cNvSpPr/>
      </dsp:nvSpPr>
      <dsp:spPr>
        <a:xfrm rot="5400000">
          <a:off x="4933612" y="-338793"/>
          <a:ext cx="700205" cy="9059296"/>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S" sz="1300" b="1" kern="1200" dirty="0"/>
            <a:t>Verificación final de elegibilidad para la certificación inicial</a:t>
          </a:r>
          <a:endParaRPr lang="en-US" sz="1300" b="1" kern="1200" dirty="0"/>
        </a:p>
      </dsp:txBody>
      <dsp:txXfrm rot="-5400000">
        <a:off x="754067" y="3874933"/>
        <a:ext cx="9025115" cy="631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C4AAE-38D7-46A8-897B-DFA653C94E4E}">
      <dsp:nvSpPr>
        <dsp:cNvPr id="0" name=""/>
        <dsp:cNvSpPr/>
      </dsp:nvSpPr>
      <dsp:spPr>
        <a:xfrm rot="5400000">
          <a:off x="-737854" y="737854"/>
          <a:ext cx="4919031" cy="3443321"/>
        </a:xfrm>
        <a:prstGeom prst="chevron">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b="1" kern="1200" dirty="0"/>
            <a:t> INTERÉS</a:t>
          </a:r>
        </a:p>
      </dsp:txBody>
      <dsp:txXfrm rot="-5400000">
        <a:off x="2" y="1721660"/>
        <a:ext cx="3443321" cy="1475710"/>
      </dsp:txXfrm>
    </dsp:sp>
    <dsp:sp modelId="{415A5BE5-95BE-4031-B91C-B3FD73075A33}">
      <dsp:nvSpPr>
        <dsp:cNvPr id="0" name=""/>
        <dsp:cNvSpPr/>
      </dsp:nvSpPr>
      <dsp:spPr>
        <a:xfrm rot="5400000">
          <a:off x="5051276" y="-1607954"/>
          <a:ext cx="3197370" cy="6413279"/>
        </a:xfrm>
        <a:prstGeom prst="round2Same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s-ES" sz="3400" b="0" kern="1200" dirty="0"/>
            <a:t>Complete el formulario en línea</a:t>
          </a:r>
          <a:endParaRPr lang="en-US" sz="3400" b="0" kern="1200" dirty="0"/>
        </a:p>
        <a:p>
          <a:pPr marL="285750" lvl="1" indent="-285750" algn="l" defTabSz="1511300">
            <a:lnSpc>
              <a:spcPct val="90000"/>
            </a:lnSpc>
            <a:spcBef>
              <a:spcPct val="0"/>
            </a:spcBef>
            <a:spcAft>
              <a:spcPct val="15000"/>
            </a:spcAft>
            <a:buChar char="•"/>
          </a:pPr>
          <a:r>
            <a:rPr lang="es-ES" sz="3400" b="0" kern="1200" dirty="0"/>
            <a:t>Notifica a la Junta y a la CLI sobre su interés</a:t>
          </a:r>
          <a:endParaRPr lang="en-US" sz="3400" b="0" kern="1200" dirty="0"/>
        </a:p>
        <a:p>
          <a:pPr marL="285750" lvl="1" indent="-285750" algn="l" defTabSz="1511300">
            <a:lnSpc>
              <a:spcPct val="90000"/>
            </a:lnSpc>
            <a:spcBef>
              <a:spcPct val="0"/>
            </a:spcBef>
            <a:spcAft>
              <a:spcPct val="15000"/>
            </a:spcAft>
            <a:buChar char="•"/>
          </a:pPr>
          <a:r>
            <a:rPr lang="es-ES" sz="3400" b="0" kern="1200" dirty="0"/>
            <a:t>Solicita la creación de una cuenta de Engage</a:t>
          </a:r>
          <a:endParaRPr lang="en-US" sz="3400" b="0" kern="1200" dirty="0"/>
        </a:p>
      </dsp:txBody>
      <dsp:txXfrm rot="-5400000">
        <a:off x="3443322" y="156083"/>
        <a:ext cx="6257196" cy="2885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AD3B0-8A0A-4DDE-A5DD-EC583466FA44}">
      <dsp:nvSpPr>
        <dsp:cNvPr id="0" name=""/>
        <dsp:cNvSpPr/>
      </dsp:nvSpPr>
      <dsp:spPr>
        <a:xfrm rot="5400000">
          <a:off x="-737854" y="737854"/>
          <a:ext cx="4919031" cy="3443321"/>
        </a:xfrm>
        <a:prstGeom prst="chevron">
          <a:avLst/>
        </a:prstGeom>
        <a:solidFill>
          <a:srgbClr val="002060"/>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n-US" sz="5300" b="0" i="0" kern="1200" dirty="0"/>
            <a:t>Acuerdo Firmado</a:t>
          </a:r>
          <a:endParaRPr lang="en-US" sz="5300" b="1" kern="1200" dirty="0"/>
        </a:p>
      </dsp:txBody>
      <dsp:txXfrm rot="-5400000">
        <a:off x="2" y="1721660"/>
        <a:ext cx="3443321" cy="1475710"/>
      </dsp:txXfrm>
    </dsp:sp>
    <dsp:sp modelId="{CDC1C066-5D5E-4B7D-8361-66A8E509974B}">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S" sz="2800" b="0" kern="1200" dirty="0"/>
            <a:t>Pantallas de la junta para determinar la elegibilidad</a:t>
          </a:r>
          <a:endParaRPr lang="en-US" sz="2800" b="0" kern="1200" dirty="0"/>
        </a:p>
        <a:p>
          <a:pPr marL="285750" lvl="1" indent="-285750" algn="l" defTabSz="1244600">
            <a:lnSpc>
              <a:spcPct val="90000"/>
            </a:lnSpc>
            <a:spcBef>
              <a:spcPct val="0"/>
            </a:spcBef>
            <a:spcAft>
              <a:spcPct val="15000"/>
            </a:spcAft>
            <a:buChar char="•"/>
          </a:pPr>
          <a:r>
            <a:rPr lang="en-US" sz="2800" b="0" kern="1200" dirty="0"/>
            <a:t>Mentor asignado</a:t>
          </a:r>
        </a:p>
        <a:p>
          <a:pPr marL="285750" lvl="1" indent="-285750" algn="l" defTabSz="1244600">
            <a:lnSpc>
              <a:spcPct val="90000"/>
            </a:lnSpc>
            <a:spcBef>
              <a:spcPct val="0"/>
            </a:spcBef>
            <a:spcAft>
              <a:spcPct val="15000"/>
            </a:spcAft>
            <a:buChar char="•"/>
          </a:pPr>
          <a:r>
            <a:rPr lang="en-US" sz="2800" b="0" kern="1200" dirty="0"/>
            <a:t>Reunión general</a:t>
          </a:r>
        </a:p>
        <a:p>
          <a:pPr marL="285750" lvl="1" indent="-285750" algn="l" defTabSz="1244600">
            <a:lnSpc>
              <a:spcPct val="90000"/>
            </a:lnSpc>
            <a:spcBef>
              <a:spcPct val="0"/>
            </a:spcBef>
            <a:spcAft>
              <a:spcPct val="15000"/>
            </a:spcAft>
            <a:buChar char="•"/>
          </a:pPr>
          <a:r>
            <a:rPr lang="es-ES" sz="2800" b="0" kern="1200" dirty="0"/>
            <a:t>Firmar el Acuerdo de Proveedor de CCS y el Acuerdo de Mentoría</a:t>
          </a:r>
          <a:endParaRPr lang="en-US" sz="2800" b="0" kern="1200" dirty="0"/>
        </a:p>
        <a:p>
          <a:pPr marL="285750" lvl="1" indent="-285750" algn="l" defTabSz="1244600">
            <a:lnSpc>
              <a:spcPct val="90000"/>
            </a:lnSpc>
            <a:spcBef>
              <a:spcPct val="0"/>
            </a:spcBef>
            <a:spcAft>
              <a:spcPct val="15000"/>
            </a:spcAft>
            <a:buChar char="•"/>
          </a:pPr>
          <a:r>
            <a:rPr lang="es-ES" sz="2800" b="0" kern="1200" dirty="0"/>
            <a:t>Comienza la línea de tiempo</a:t>
          </a:r>
          <a:endParaRPr lang="en-US" sz="2800" b="0" kern="1200" dirty="0"/>
        </a:p>
      </dsp:txBody>
      <dsp:txXfrm rot="-5400000">
        <a:off x="3443322" y="156082"/>
        <a:ext cx="6213959" cy="2885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5FAA4-A567-44C9-BE61-6F8D91A7A39A}">
      <dsp:nvSpPr>
        <dsp:cNvPr id="0" name=""/>
        <dsp:cNvSpPr/>
      </dsp:nvSpPr>
      <dsp:spPr>
        <a:xfrm rot="5400000">
          <a:off x="-737854" y="737854"/>
          <a:ext cx="4919031" cy="3443321"/>
        </a:xfrm>
        <a:prstGeom prst="chevron">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b="1" kern="1200" dirty="0">
              <a:solidFill>
                <a:schemeClr val="tx1"/>
              </a:solidFill>
            </a:rPr>
            <a:t>12 Meses</a:t>
          </a:r>
        </a:p>
      </dsp:txBody>
      <dsp:txXfrm rot="-5400000">
        <a:off x="2" y="1721660"/>
        <a:ext cx="3443321" cy="1475710"/>
      </dsp:txXfrm>
    </dsp:sp>
    <dsp:sp modelId="{D64124B9-6F8A-4E03-98AD-FCA61F4CB6FD}">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s-ES" sz="2200" b="0" kern="1200" dirty="0">
              <a:solidFill>
                <a:schemeClr val="tx1"/>
              </a:solidFill>
            </a:rPr>
            <a:t>La Junta realizará un formulario de evaluación de certificación inicial para determinar si cumple con la elegibilidad para la certificación inicial de Texas Rising Star.</a:t>
          </a:r>
          <a:endParaRPr lang="en-US" sz="2200" b="0" kern="1200" dirty="0">
            <a:solidFill>
              <a:schemeClr val="tx1"/>
            </a:solidFill>
          </a:endParaRPr>
        </a:p>
        <a:p>
          <a:pPr marL="228600" lvl="1" indent="-228600" algn="l" defTabSz="977900">
            <a:lnSpc>
              <a:spcPct val="90000"/>
            </a:lnSpc>
            <a:spcBef>
              <a:spcPct val="0"/>
            </a:spcBef>
            <a:spcAft>
              <a:spcPct val="15000"/>
            </a:spcAft>
            <a:buChar char="•"/>
          </a:pPr>
          <a:r>
            <a:rPr lang="es-ES" sz="2200" b="0" kern="1200" dirty="0">
              <a:solidFill>
                <a:schemeClr val="tx1"/>
              </a:solidFill>
            </a:rPr>
            <a:t>En caso afirmativo, se debe solicitar una evaluación.</a:t>
          </a:r>
          <a:endParaRPr lang="en-US" sz="2200" b="0" kern="1200" dirty="0">
            <a:solidFill>
              <a:schemeClr val="tx1"/>
            </a:solidFill>
          </a:endParaRPr>
        </a:p>
        <a:p>
          <a:pPr marL="228600" lvl="1" indent="-228600" algn="l" defTabSz="977900">
            <a:lnSpc>
              <a:spcPct val="90000"/>
            </a:lnSpc>
            <a:spcBef>
              <a:spcPct val="0"/>
            </a:spcBef>
            <a:spcAft>
              <a:spcPct val="15000"/>
            </a:spcAft>
            <a:buChar char="•"/>
          </a:pPr>
          <a:r>
            <a:rPr lang="es-ES" sz="2200" b="0" kern="1200" dirty="0">
              <a:solidFill>
                <a:schemeClr val="tx1"/>
              </a:solidFill>
            </a:rPr>
            <a:t>De lo contrario, permanece en el nivel de entrada y pasa al siguiente punto de control.</a:t>
          </a:r>
          <a:endParaRPr lang="en-US" sz="2200" b="0" kern="1200" dirty="0">
            <a:solidFill>
              <a:schemeClr val="tx1"/>
            </a:solidFill>
          </a:endParaRPr>
        </a:p>
        <a:p>
          <a:pPr marL="228600" lvl="1" indent="-228600" algn="l" defTabSz="977900">
            <a:lnSpc>
              <a:spcPct val="90000"/>
            </a:lnSpc>
            <a:spcBef>
              <a:spcPct val="0"/>
            </a:spcBef>
            <a:spcAft>
              <a:spcPct val="15000"/>
            </a:spcAft>
            <a:buChar char="•"/>
          </a:pPr>
          <a:r>
            <a:rPr lang="es-ES" sz="2200" b="0" kern="1200" dirty="0">
              <a:solidFill>
                <a:schemeClr val="tx1"/>
              </a:solidFill>
            </a:rPr>
            <a:t>Puede ocurrir antes si es elegible / deseado.</a:t>
          </a:r>
          <a:endParaRPr lang="en-US" sz="2200" b="0" kern="1200" dirty="0">
            <a:solidFill>
              <a:schemeClr val="tx1"/>
            </a:solidFill>
          </a:endParaRPr>
        </a:p>
      </dsp:txBody>
      <dsp:txXfrm rot="-5400000">
        <a:off x="3443322" y="156082"/>
        <a:ext cx="6213959" cy="28852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8FAE0-6543-49A3-AF78-434F7F1ACFED}">
      <dsp:nvSpPr>
        <dsp:cNvPr id="0" name=""/>
        <dsp:cNvSpPr/>
      </dsp:nvSpPr>
      <dsp:spPr>
        <a:xfrm rot="5400000">
          <a:off x="-737854" y="737854"/>
          <a:ext cx="4919031" cy="3443321"/>
        </a:xfrm>
        <a:prstGeom prst="chevron">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r>
            <a:rPr lang="en-US" sz="5800" b="1" kern="1200" dirty="0">
              <a:solidFill>
                <a:schemeClr val="tx1"/>
              </a:solidFill>
            </a:rPr>
            <a:t> 18 Meses</a:t>
          </a:r>
        </a:p>
      </dsp:txBody>
      <dsp:txXfrm rot="-5400000">
        <a:off x="2" y="1721660"/>
        <a:ext cx="3443321" cy="1475710"/>
      </dsp:txXfrm>
    </dsp:sp>
    <dsp:sp modelId="{394696ED-9E9A-40C0-9CD5-E93D8E249F86}">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S" sz="2100" b="0" kern="1200" dirty="0">
              <a:solidFill>
                <a:schemeClr val="tx1"/>
              </a:solidFill>
            </a:rPr>
            <a:t>La Junta realizará un formulario de evaluación de certificación inicial para determinar si cumple con la elegibilidad para la certificación inicial de Texas Rising Star.</a:t>
          </a:r>
          <a:endParaRPr lang="en-US" sz="2100" b="1" kern="1200" dirty="0">
            <a:solidFill>
              <a:schemeClr val="tx1"/>
            </a:solidFill>
          </a:endParaRPr>
        </a:p>
        <a:p>
          <a:pPr marL="228600" lvl="1" indent="-228600" algn="l" defTabSz="933450">
            <a:lnSpc>
              <a:spcPct val="90000"/>
            </a:lnSpc>
            <a:spcBef>
              <a:spcPct val="0"/>
            </a:spcBef>
            <a:spcAft>
              <a:spcPct val="15000"/>
            </a:spcAft>
            <a:buChar char="•"/>
          </a:pPr>
          <a:r>
            <a:rPr lang="es-ES" sz="2100" b="0" kern="1200" dirty="0">
              <a:solidFill>
                <a:schemeClr val="tx1"/>
              </a:solidFill>
            </a:rPr>
            <a:t>En caso afirmativo, se debe solicitar una evaluación.</a:t>
          </a:r>
          <a:endParaRPr lang="en-US" sz="2100" b="0" kern="1200" dirty="0">
            <a:solidFill>
              <a:schemeClr val="tx1"/>
            </a:solidFill>
          </a:endParaRPr>
        </a:p>
        <a:p>
          <a:pPr marL="228600" lvl="1" indent="-228600" algn="l" defTabSz="933450">
            <a:lnSpc>
              <a:spcPct val="90000"/>
            </a:lnSpc>
            <a:spcBef>
              <a:spcPct val="0"/>
            </a:spcBef>
            <a:spcAft>
              <a:spcPct val="15000"/>
            </a:spcAft>
            <a:buChar char="•"/>
          </a:pPr>
          <a:r>
            <a:rPr lang="es-ES" sz="2100" b="0" kern="1200" dirty="0">
              <a:solidFill>
                <a:schemeClr val="tx1"/>
              </a:solidFill>
            </a:rPr>
            <a:t>De lo contrario, sigue siendo el nivel de entrada y es posible que no reciba nuevas referencias familiares de CCS durante este período final de 6 meses.</a:t>
          </a:r>
          <a:endParaRPr lang="en-US" sz="2100" b="0" kern="1200" dirty="0">
            <a:solidFill>
              <a:schemeClr val="tx1"/>
            </a:solidFill>
          </a:endParaRPr>
        </a:p>
        <a:p>
          <a:pPr marL="228600" lvl="1" indent="-228600" algn="l" defTabSz="933450">
            <a:lnSpc>
              <a:spcPct val="90000"/>
            </a:lnSpc>
            <a:spcBef>
              <a:spcPct val="0"/>
            </a:spcBef>
            <a:spcAft>
              <a:spcPct val="15000"/>
            </a:spcAft>
            <a:buChar char="•"/>
          </a:pPr>
          <a:r>
            <a:rPr lang="es-ES" sz="2100" b="0" kern="1200" dirty="0">
              <a:solidFill>
                <a:schemeClr val="tx1"/>
              </a:solidFill>
            </a:rPr>
            <a:t>Puede ocurrir antes si es elegible / deseado.</a:t>
          </a:r>
          <a:endParaRPr lang="en-US" sz="2100" b="0" kern="1200" dirty="0">
            <a:solidFill>
              <a:schemeClr val="tx1"/>
            </a:solidFill>
          </a:endParaRPr>
        </a:p>
      </dsp:txBody>
      <dsp:txXfrm rot="-5400000">
        <a:off x="3443322" y="156082"/>
        <a:ext cx="6213959" cy="2885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8386B-C153-4A67-8671-B48DE51F983D}">
      <dsp:nvSpPr>
        <dsp:cNvPr id="0" name=""/>
        <dsp:cNvSpPr/>
      </dsp:nvSpPr>
      <dsp:spPr>
        <a:xfrm rot="5400000">
          <a:off x="-737854" y="737854"/>
          <a:ext cx="4919031" cy="3443321"/>
        </a:xfrm>
        <a:prstGeom prst="chevron">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2755900">
            <a:lnSpc>
              <a:spcPct val="90000"/>
            </a:lnSpc>
            <a:spcBef>
              <a:spcPct val="0"/>
            </a:spcBef>
            <a:spcAft>
              <a:spcPct val="35000"/>
            </a:spcAft>
            <a:buNone/>
          </a:pPr>
          <a:r>
            <a:rPr lang="en-US" sz="6200" b="1" kern="1200" dirty="0"/>
            <a:t>24 Meses</a:t>
          </a:r>
        </a:p>
      </dsp:txBody>
      <dsp:txXfrm rot="-5400000">
        <a:off x="2" y="1721660"/>
        <a:ext cx="3443321" cy="1475710"/>
      </dsp:txXfrm>
    </dsp:sp>
    <dsp:sp modelId="{BF0AB1C3-D9D2-4957-ACE0-B459071C9D8C}">
      <dsp:nvSpPr>
        <dsp:cNvPr id="0" name=""/>
        <dsp:cNvSpPr/>
      </dsp:nvSpPr>
      <dsp:spPr>
        <a:xfrm rot="5400000">
          <a:off x="5029657" y="-1586336"/>
          <a:ext cx="3197370" cy="6370042"/>
        </a:xfrm>
        <a:prstGeom prst="round2SameRect">
          <a:avLst/>
        </a:prstGeom>
        <a:solidFill>
          <a:schemeClr val="lt1">
            <a:alpha val="90000"/>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b="0" kern="1200" dirty="0">
              <a:solidFill>
                <a:schemeClr val="tx1"/>
              </a:solidFill>
            </a:rPr>
            <a:t>La Junta llevará a cabo un formulario de evaluación de certificación inicial para determinar si cumple con la elegibilidad para la certificación inicial de Texas Rising Star.</a:t>
          </a:r>
          <a:endParaRPr lang="en-US" sz="2000" b="1" kern="1200" dirty="0"/>
        </a:p>
        <a:p>
          <a:pPr marL="228600" lvl="1" indent="-228600" algn="l" defTabSz="889000">
            <a:lnSpc>
              <a:spcPct val="90000"/>
            </a:lnSpc>
            <a:spcBef>
              <a:spcPct val="0"/>
            </a:spcBef>
            <a:spcAft>
              <a:spcPct val="15000"/>
            </a:spcAft>
            <a:buChar char="•"/>
          </a:pPr>
          <a:r>
            <a:rPr lang="es-ES" sz="2000" b="0" kern="1200" dirty="0">
              <a:solidFill>
                <a:schemeClr val="tx1"/>
              </a:solidFill>
            </a:rPr>
            <a:t>En caso afirmativo, se debe solicitar una evaluación inmediatamente (evaluación dentro de los 3 meses)</a:t>
          </a:r>
          <a:endParaRPr lang="en-US" sz="2000" b="0" kern="1200" dirty="0">
            <a:solidFill>
              <a:schemeClr val="tx1"/>
            </a:solidFill>
          </a:endParaRPr>
        </a:p>
        <a:p>
          <a:pPr marL="228600" lvl="1" indent="-228600" algn="l" defTabSz="889000">
            <a:lnSpc>
              <a:spcPct val="90000"/>
            </a:lnSpc>
            <a:spcBef>
              <a:spcPct val="0"/>
            </a:spcBef>
            <a:spcAft>
              <a:spcPct val="15000"/>
            </a:spcAft>
            <a:buChar char="•"/>
          </a:pPr>
          <a:r>
            <a:rPr lang="es-ES" sz="2000" b="0" kern="1200" dirty="0"/>
            <a:t>De lo contrario, se rescindirá el Acuerdo de proveedor de CCS y cualquier niño de CCS bajo cuidado será transferido a otro proveedor dentro de los 30 días posteriores a esta fecha límite.</a:t>
          </a:r>
          <a:endParaRPr lang="en-US" sz="2000" b="0" kern="1200" dirty="0"/>
        </a:p>
      </dsp:txBody>
      <dsp:txXfrm rot="-5400000">
        <a:off x="3443322" y="156082"/>
        <a:ext cx="6213959" cy="28852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64AA-540B-4A98-AC01-CE5053D33002}">
      <dsp:nvSpPr>
        <dsp:cNvPr id="0" name=""/>
        <dsp:cNvSpPr/>
      </dsp:nvSpPr>
      <dsp:spPr>
        <a:xfrm rot="16200000">
          <a:off x="-1714102"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333500">
            <a:lnSpc>
              <a:spcPct val="90000"/>
            </a:lnSpc>
            <a:spcBef>
              <a:spcPct val="0"/>
            </a:spcBef>
            <a:spcAft>
              <a:spcPct val="35000"/>
            </a:spcAft>
            <a:buNone/>
          </a:pPr>
          <a:r>
            <a:rPr lang="en-US" sz="3000" kern="1200" dirty="0"/>
            <a:t>Exención de extensión</a:t>
          </a:r>
        </a:p>
      </dsp:txBody>
      <dsp:txXfrm>
        <a:off x="-1714102" y="2644674"/>
        <a:ext cx="4010795" cy="460320"/>
      </dsp:txXfrm>
    </dsp:sp>
    <dsp:sp modelId="{A8A2090E-CBB7-463A-8F85-DB38709C3B32}">
      <dsp:nvSpPr>
        <dsp:cNvPr id="0" name=""/>
        <dsp:cNvSpPr/>
      </dsp:nvSpPr>
      <dsp:spPr>
        <a:xfrm>
          <a:off x="521455"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05977" rIns="192024" bIns="192024" numCol="1" spcCol="1270" anchor="t" anchorCtr="0">
          <a:noAutofit/>
        </a:bodyPr>
        <a:lstStyle/>
        <a:p>
          <a:pPr marL="228600" lvl="1" indent="-228600" algn="l" defTabSz="933450">
            <a:lnSpc>
              <a:spcPct val="90000"/>
            </a:lnSpc>
            <a:spcBef>
              <a:spcPct val="0"/>
            </a:spcBef>
            <a:spcAft>
              <a:spcPct val="15000"/>
            </a:spcAft>
            <a:buChar char="•"/>
          </a:pPr>
          <a:r>
            <a:rPr lang="es-ES" sz="2100" kern="1200" dirty="0"/>
            <a:t>Ubicado en un desierto de cuidado infantil o sirviendo a una población desatendida (bebés, necesidades especiales o atención no tradicional)</a:t>
          </a:r>
          <a:endParaRPr lang="en-US" sz="2100" kern="1200" dirty="0"/>
        </a:p>
      </dsp:txBody>
      <dsp:txXfrm>
        <a:off x="521455" y="869436"/>
        <a:ext cx="2292886" cy="4010795"/>
      </dsp:txXfrm>
    </dsp:sp>
    <dsp:sp modelId="{80695F22-3B94-4A81-8F31-1D8242343F84}">
      <dsp:nvSpPr>
        <dsp:cNvPr id="0" name=""/>
        <dsp:cNvSpPr/>
      </dsp:nvSpPr>
      <dsp:spPr>
        <a:xfrm>
          <a:off x="2202078" y="4215343"/>
          <a:ext cx="920641" cy="920641"/>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D56D0-02FE-4AF6-B7D2-40D30597DC25}">
      <dsp:nvSpPr>
        <dsp:cNvPr id="0" name=""/>
        <dsp:cNvSpPr/>
      </dsp:nvSpPr>
      <dsp:spPr>
        <a:xfrm rot="16200000">
          <a:off x="1633538"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333500">
            <a:lnSpc>
              <a:spcPct val="90000"/>
            </a:lnSpc>
            <a:spcBef>
              <a:spcPct val="0"/>
            </a:spcBef>
            <a:spcAft>
              <a:spcPct val="35000"/>
            </a:spcAft>
            <a:buNone/>
          </a:pPr>
          <a:r>
            <a:rPr lang="en-US" sz="3000" kern="1200" dirty="0"/>
            <a:t>Exención  de extensión</a:t>
          </a:r>
        </a:p>
      </dsp:txBody>
      <dsp:txXfrm>
        <a:off x="1633538" y="2644674"/>
        <a:ext cx="4010795" cy="460320"/>
      </dsp:txXfrm>
    </dsp:sp>
    <dsp:sp modelId="{804DFD0C-34D3-4427-9634-DFDDE10B5986}">
      <dsp:nvSpPr>
        <dsp:cNvPr id="0" name=""/>
        <dsp:cNvSpPr/>
      </dsp:nvSpPr>
      <dsp:spPr>
        <a:xfrm>
          <a:off x="3869096"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05977" rIns="192024" bIns="192024"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Emergencia o desastre declarado</a:t>
          </a:r>
        </a:p>
      </dsp:txBody>
      <dsp:txXfrm>
        <a:off x="3869096" y="869436"/>
        <a:ext cx="2292886" cy="4010795"/>
      </dsp:txXfrm>
    </dsp:sp>
    <dsp:sp modelId="{59F7F18F-9EE3-455A-9552-EB8E470C0724}">
      <dsp:nvSpPr>
        <dsp:cNvPr id="0" name=""/>
        <dsp:cNvSpPr/>
      </dsp:nvSpPr>
      <dsp:spPr>
        <a:xfrm>
          <a:off x="5334822" y="4215343"/>
          <a:ext cx="920641" cy="9206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72677D-ABDD-4159-A5FC-C50B0BBADDAB}">
      <dsp:nvSpPr>
        <dsp:cNvPr id="0" name=""/>
        <dsp:cNvSpPr/>
      </dsp:nvSpPr>
      <dsp:spPr>
        <a:xfrm rot="16200000">
          <a:off x="4981179" y="2644674"/>
          <a:ext cx="4010795" cy="460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5977" bIns="0" numCol="1" spcCol="1270" anchor="t" anchorCtr="0">
          <a:noAutofit/>
        </a:bodyPr>
        <a:lstStyle/>
        <a:p>
          <a:pPr marL="0" lvl="0" indent="0" algn="r" defTabSz="1377950">
            <a:lnSpc>
              <a:spcPct val="90000"/>
            </a:lnSpc>
            <a:spcBef>
              <a:spcPct val="0"/>
            </a:spcBef>
            <a:spcAft>
              <a:spcPct val="35000"/>
            </a:spcAft>
            <a:buNone/>
          </a:pPr>
          <a:r>
            <a:rPr lang="en-US" sz="3100" kern="1200" dirty="0"/>
            <a:t>Exención de extensión</a:t>
          </a:r>
        </a:p>
      </dsp:txBody>
      <dsp:txXfrm>
        <a:off x="4981179" y="2644674"/>
        <a:ext cx="4010795" cy="460320"/>
      </dsp:txXfrm>
    </dsp:sp>
    <dsp:sp modelId="{69638518-5F79-4E66-8971-6F1E7C2951E3}">
      <dsp:nvSpPr>
        <dsp:cNvPr id="0" name=""/>
        <dsp:cNvSpPr/>
      </dsp:nvSpPr>
      <dsp:spPr>
        <a:xfrm>
          <a:off x="7216737" y="869436"/>
          <a:ext cx="2292886" cy="401079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05977" rIns="192024" bIns="192024" numCol="1" spcCol="1270" anchor="t" anchorCtr="0">
          <a:noAutofit/>
        </a:bodyPr>
        <a:lstStyle/>
        <a:p>
          <a:pPr marL="228600" lvl="1" indent="-228600" algn="l" defTabSz="933450">
            <a:lnSpc>
              <a:spcPct val="90000"/>
            </a:lnSpc>
            <a:spcBef>
              <a:spcPct val="0"/>
            </a:spcBef>
            <a:spcAft>
              <a:spcPct val="15000"/>
            </a:spcAft>
            <a:buChar char="•"/>
          </a:pPr>
          <a:r>
            <a:rPr lang="es-ES" sz="2100" kern="1200" dirty="0"/>
            <a:t>Fuera del control del proveedor</a:t>
          </a:r>
          <a:endParaRPr lang="en-US" sz="2100" kern="1200" dirty="0"/>
        </a:p>
      </dsp:txBody>
      <dsp:txXfrm>
        <a:off x="7216737" y="869436"/>
        <a:ext cx="2292886" cy="4010795"/>
      </dsp:txXfrm>
    </dsp:sp>
    <dsp:sp modelId="{A14F0001-69EC-48F9-B6E1-DD092D0B21A8}">
      <dsp:nvSpPr>
        <dsp:cNvPr id="0" name=""/>
        <dsp:cNvSpPr/>
      </dsp:nvSpPr>
      <dsp:spPr>
        <a:xfrm>
          <a:off x="8650117" y="4215343"/>
          <a:ext cx="920641" cy="920641"/>
        </a:xfrm>
        <a:prstGeom prst="rect">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l="-25000" r="-2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44D299-9B76-4247-ABAD-E5CAC24E9124}" type="datetimeFigureOut">
              <a:rPr lang="en-US" smtClean="0"/>
              <a:t>2/5/2025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2E4C6B-B6C2-4A47-B71F-1B050D53216B}" type="slidenum">
              <a:rPr lang="en-US" smtClean="0"/>
              <a:t>‹#›</a:t>
            </a:fld>
            <a:endParaRPr lang="en-US" dirty="0"/>
          </a:p>
        </p:txBody>
      </p:sp>
    </p:spTree>
    <p:extLst>
      <p:ext uri="{BB962C8B-B14F-4D97-AF65-F5344CB8AC3E}">
        <p14:creationId xmlns:p14="http://schemas.microsoft.com/office/powerpoint/2010/main" val="387482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Bienvenido a la descripción general de la designación del nivel de entrada de Texas Rising Star presentada por la División de Cuidado Infantil y Aprendizaje Temprano de la Comisión de la Fuerza La-</a:t>
            </a:r>
            <a:r>
              <a:rPr lang="es-ES" dirty="0" err="1"/>
              <a:t>bo</a:t>
            </a:r>
            <a:r>
              <a:rPr lang="es-ES" dirty="0"/>
              <a:t>-</a:t>
            </a:r>
            <a:r>
              <a:rPr lang="es-ES" dirty="0" err="1"/>
              <a:t>ral</a:t>
            </a:r>
            <a:r>
              <a:rPr lang="es-ES" dirty="0"/>
              <a:t> de Texas. Esta descripción general se revisó en función de los cambios en Texas Rising Star que entraron en vigor el 1 de septiembre de 2024.</a:t>
            </a:r>
            <a:endParaRPr lang="en-US" b="1" u="sng" dirty="0"/>
          </a:p>
        </p:txBody>
      </p:sp>
      <p:sp>
        <p:nvSpPr>
          <p:cNvPr id="4" name="Slide Number Placeholder 3"/>
          <p:cNvSpPr>
            <a:spLocks noGrp="1"/>
          </p:cNvSpPr>
          <p:nvPr>
            <p:ph type="sldNum" sz="quarter" idx="10"/>
          </p:nvPr>
        </p:nvSpPr>
        <p:spPr/>
        <p:txBody>
          <a:bodyPr/>
          <a:lstStyle/>
          <a:p>
            <a:fld id="{A62E4C6B-B6C2-4A47-B71F-1B050D53216B}" type="slidenum">
              <a:rPr lang="en-US" smtClean="0"/>
              <a:t>1</a:t>
            </a:fld>
            <a:endParaRPr lang="en-US" dirty="0"/>
          </a:p>
        </p:txBody>
      </p:sp>
    </p:spTree>
    <p:extLst>
      <p:ext uri="{BB962C8B-B14F-4D97-AF65-F5344CB8AC3E}">
        <p14:creationId xmlns:p14="http://schemas.microsoft.com/office/powerpoint/2010/main" val="21001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b="1" dirty="0"/>
              <a:t>Al comienzo del mes número 24 de designación del programa, la Junta volverá </a:t>
            </a:r>
            <a:r>
              <a:rPr lang="es-ES" dirty="0"/>
              <a:t>a realizar un formulario final de evaluación de la certificación inicial de Texas Rising Star para que el programa determine si cumple con la elegibilidad para la certificación inicial de Texas Rising Star; </a:t>
            </a:r>
            <a:endParaRPr lang="en-US" b="0" dirty="0"/>
          </a:p>
          <a:p>
            <a:pPr lvl="0"/>
            <a:endParaRPr lang="en-US" b="0" dirty="0"/>
          </a:p>
          <a:p>
            <a:pPr lvl="0"/>
            <a:r>
              <a:rPr lang="es-ES" b="0" dirty="0"/>
              <a:t>De ser así, se solicitará una evaluación inicial de Texas Rising Star de inmediato y la evaluación se realizará dentro de los próximos 3 meses.</a:t>
            </a:r>
          </a:p>
          <a:p>
            <a:pPr lvl="0"/>
            <a:endParaRPr lang="en-US" b="0" dirty="0"/>
          </a:p>
          <a:p>
            <a:pPr lvl="0"/>
            <a:r>
              <a:rPr lang="es-ES" b="0" dirty="0"/>
              <a:t>De lo contrario, se rescindirá el acuerdo de proveedor de CCS y cualquier niño de CCS bajo cuidado será transferido a otro proveedor dentro de los 30 días calendario posteriores a esta fecha límite.</a:t>
            </a:r>
            <a:endParaRPr lang="en-US" dirty="0"/>
          </a:p>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10</a:t>
            </a:fld>
            <a:endParaRPr lang="en-US" dirty="0"/>
          </a:p>
        </p:txBody>
      </p:sp>
    </p:spTree>
    <p:extLst>
      <p:ext uri="{BB962C8B-B14F-4D97-AF65-F5344CB8AC3E}">
        <p14:creationId xmlns:p14="http://schemas.microsoft.com/office/powerpoint/2010/main" val="177429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Mientras estén designados como programas de nivel de entrada, se verificará periódicamente el cumplimiento continuo del umbral de puntos. Esto se hace en abril y octubre.</a:t>
            </a:r>
          </a:p>
          <a:p>
            <a:endParaRPr lang="es-ES" dirty="0"/>
          </a:p>
          <a:p>
            <a:r>
              <a:rPr lang="es-ES" dirty="0"/>
              <a:t>Esta revisión de cumplimiento la completa el personal de la junta de soluciones laborales o el mentor del programa el primer día hábil del mes correspondiente para todos los programas que tienen una designación de nivel de entrada actual, así como aquellos programas que se encuentran en estado de suspensión.</a:t>
            </a:r>
          </a:p>
          <a:p>
            <a:endParaRPr lang="es-ES" dirty="0"/>
          </a:p>
          <a:p>
            <a:r>
              <a:rPr lang="es-ES" dirty="0"/>
              <a:t>Si el programa excede el umbral de 40 puntos totales en esa revisión, la Junta procederá a rescindir el Acuerdo de proveedor de CCS del programa dentro de los próximos 30 días, dando tiempo a las familias de CCS para encontrar cuidado infantil alternativo. El programa designado de nivel de entrada puede regresar a CCS con el plazo de designación restante una vez que caiga por debajo del umbral de puntos..</a:t>
            </a: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11</a:t>
            </a:fld>
            <a:endParaRPr lang="en-US" dirty="0"/>
          </a:p>
        </p:txBody>
      </p:sp>
    </p:spTree>
    <p:extLst>
      <p:ext uri="{BB962C8B-B14F-4D97-AF65-F5344CB8AC3E}">
        <p14:creationId xmlns:p14="http://schemas.microsoft.com/office/powerpoint/2010/main" val="45103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Estas</a:t>
            </a:r>
            <a:r>
              <a:rPr lang="en-US" dirty="0"/>
              <a:t> son </a:t>
            </a:r>
            <a:r>
              <a:rPr lang="es-ES" dirty="0"/>
              <a:t>algunas preguntas que un programa podría “hacerse” a sí mismo al revisar su historial de </a:t>
            </a:r>
            <a:r>
              <a:rPr lang="es-ES" u="none" dirty="0"/>
              <a:t>Regulación de Cuidado Infantil </a:t>
            </a:r>
            <a:r>
              <a:rPr lang="es-ES" dirty="0"/>
              <a:t>CCR y su participación en el nivel de entrada</a:t>
            </a:r>
          </a:p>
          <a:p>
            <a:endParaRPr lang="es-ES" dirty="0"/>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lang="es-ES" dirty="0"/>
              <a:t> -</a:t>
            </a:r>
            <a:r>
              <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rPr>
              <a:t>¿Cuál es el puntaje umbral de puntos de designación de nivel de entrada de mi programa? ¿Mi programa alcanza actualmente el umbral de puntos o no?</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endPar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rPr>
              <a:t>Si mi programa no alcanza el umbral de puntos, ¿cuándo “caerá” alguna de estas citas y provocará que el programa alcance el umbral de puntos?</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endPar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rPr>
              <a:t>Si mi programa está cerca de no alcanzar el umbral de puntos del nivel de entrada, ¿en qué podríamos intentar trabajar con nuestro mentor para apoyar el programa en el cumplimiento del CCR?</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endPar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rPr>
              <a:t>¿Mi junta tiene alguna sesión de orientación o descripción general sobre el nivel de entrada a la que yo o el personal del programa podamos asistir para obtener más información?</a:t>
            </a: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endPar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pPr marL="306000" marR="0" lvl="0" indent="-306000" algn="l" defTabSz="457200" rtl="0" eaLnBrk="1" fontAlgn="auto" latinLnBrk="0" hangingPunct="1">
              <a:lnSpc>
                <a:spcPct val="100000"/>
              </a:lnSpc>
              <a:spcBef>
                <a:spcPct val="20000"/>
              </a:spcBef>
              <a:spcAft>
                <a:spcPts val="600"/>
              </a:spcAft>
              <a:buClr>
                <a:srgbClr val="4590B8"/>
              </a:buClr>
              <a:buSzPct val="92000"/>
              <a:buFont typeface="Wingdings 2" panose="05020102010507070707" pitchFamily="18" charset="2"/>
              <a:buChar char=""/>
              <a:tabLst/>
              <a:defRPr/>
            </a:pPr>
            <a:r>
              <a:rPr kumimoji="0" lang="es-ES" sz="2000" b="0" i="0" u="none" strike="noStrike" kern="1200" cap="none" spc="0" normalizeH="0" baseline="0" noProof="0" dirty="0">
                <a:ln>
                  <a:noFill/>
                </a:ln>
                <a:solidFill>
                  <a:srgbClr val="3D3D3D"/>
                </a:solidFill>
                <a:effectLst/>
                <a:uLnTx/>
                <a:uFillTx/>
                <a:latin typeface="Gill Sans MT" panose="020B0502020104020203"/>
                <a:ea typeface="+mn-ea"/>
                <a:cs typeface="+mn-cs"/>
              </a:rPr>
              <a:t>¿Cuáles son los requisitos de elegibilidad iniciales de Texas Rising Star? ¿Mi programa ya los cumple?</a:t>
            </a:r>
            <a:endParaRPr kumimoji="0" lang="en-US" sz="2000" b="0" i="0" u="none" strike="noStrike" kern="1200" cap="none" spc="0" normalizeH="0" baseline="0" noProof="0" dirty="0">
              <a:ln>
                <a:noFill/>
              </a:ln>
              <a:solidFill>
                <a:srgbClr val="3D3D3D"/>
              </a:solidFill>
              <a:effectLst/>
              <a:uLnTx/>
              <a:uFillTx/>
              <a:latin typeface="Gill Sans MT" panose="020B0502020104020203"/>
              <a:ea typeface="+mn-ea"/>
              <a:cs typeface="+mn-cs"/>
            </a:endParaRPr>
          </a:p>
          <a:p>
            <a:endParaRPr lang="en-US" u="sng" dirty="0"/>
          </a:p>
        </p:txBody>
      </p:sp>
      <p:sp>
        <p:nvSpPr>
          <p:cNvPr id="4" name="Slide Number Placeholder 3"/>
          <p:cNvSpPr>
            <a:spLocks noGrp="1"/>
          </p:cNvSpPr>
          <p:nvPr>
            <p:ph type="sldNum" sz="quarter" idx="10"/>
          </p:nvPr>
        </p:nvSpPr>
        <p:spPr/>
        <p:txBody>
          <a:bodyPr/>
          <a:lstStyle/>
          <a:p>
            <a:fld id="{A62E4C6B-B6C2-4A47-B71F-1B050D53216B}" type="slidenum">
              <a:rPr lang="en-US" smtClean="0"/>
              <a:t>12</a:t>
            </a:fld>
            <a:endParaRPr lang="en-US" dirty="0"/>
          </a:p>
        </p:txBody>
      </p:sp>
    </p:spTree>
    <p:extLst>
      <p:ext uri="{BB962C8B-B14F-4D97-AF65-F5344CB8AC3E}">
        <p14:creationId xmlns:p14="http://schemas.microsoft.com/office/powerpoint/2010/main" val="2676747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b="1" dirty="0"/>
              <a:t>Aquí están las respuestas de  algunas preguntas frecuentes.</a:t>
            </a:r>
          </a:p>
          <a:p>
            <a:pPr marL="0" indent="0">
              <a:buNone/>
            </a:pPr>
            <a:endParaRPr lang="es-ES" b="1" dirty="0"/>
          </a:p>
          <a:p>
            <a:pPr marL="0" indent="0">
              <a:buNone/>
            </a:pPr>
            <a:r>
              <a:rPr lang="es-ES" sz="1200" b="0" dirty="0"/>
              <a:t>¿Qué sucede si un programa excede el umbral de puntos dentro de los 24 meses mientras trabaja para obtener la certificación Texas Rising Star?</a:t>
            </a:r>
          </a:p>
          <a:p>
            <a:pPr lvl="0"/>
            <a:r>
              <a:rPr lang="en-US" sz="1200" b="1" u="none" dirty="0"/>
              <a:t>	</a:t>
            </a:r>
            <a:r>
              <a:rPr lang="en-US" u="none" dirty="0"/>
              <a:t>– </a:t>
            </a:r>
            <a:r>
              <a:rPr lang="es-ES" u="none" dirty="0"/>
              <a:t>el programa permanece en el camino hacia la certificación siempre que no ocurra durante la revisión requerida del nivel de entrada de abril u octubre;</a:t>
            </a:r>
          </a:p>
          <a:p>
            <a:pPr lvl="0"/>
            <a:endParaRPr lang="en-US" u="none" dirty="0"/>
          </a:p>
          <a:p>
            <a:pPr lvl="0"/>
            <a:endParaRPr lang="es-ES" u="none" dirty="0"/>
          </a:p>
          <a:p>
            <a:pPr lvl="0"/>
            <a:r>
              <a:rPr lang="es-ES" u="none" dirty="0"/>
              <a:t>¿Se puede evaluar un programa para obtener la certificación inicial de Texas Rising Star antes del punto de control de 12 meses?</a:t>
            </a:r>
          </a:p>
          <a:p>
            <a:pPr lvl="0"/>
            <a:r>
              <a:rPr lang="en-US" u="none" dirty="0"/>
              <a:t>	- </a:t>
            </a:r>
            <a:r>
              <a:rPr lang="es-ES" u="none" dirty="0"/>
              <a:t>Sí, cualquier programa se puede evaluar antes de las fechas indicadas para su cumplimiento, especialmente si el programa está listo para pasar a la certificación.</a:t>
            </a:r>
          </a:p>
          <a:p>
            <a:pPr lvl="0"/>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¿Qué sucede si un programa cambia de propietario o se muda durante la designación de nivel de entrada?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s-ES" sz="1200" dirty="0"/>
              <a:t>Dependiendo del tipo de cambio (uno menor, como mudarse de ubicación o cambiar el tipo de propiedad), el programa conserva la línea de tiempo actual.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	Un cambio importante, como un cambio de propietario o tipo de instalación (como de casa a centro), el cronograma de designación del nivel de entrada del programa comienza de nuevo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s-ES" u="none" dirty="0"/>
              <a:t>¿Existe una exención para extender la designación de nivel de entrada para situaciones especiales?</a:t>
            </a:r>
          </a:p>
          <a:p>
            <a:pPr lvl="0"/>
            <a:r>
              <a:rPr lang="en-US" u="none" dirty="0"/>
              <a:t>	- </a:t>
            </a:r>
            <a:r>
              <a:rPr lang="es-ES" u="none" dirty="0"/>
              <a:t>SÍ, hablemos de eso ahora</a:t>
            </a:r>
            <a:endParaRPr lang="en-US" u="none" dirty="0"/>
          </a:p>
          <a:p>
            <a:pPr lvl="1"/>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13</a:t>
            </a:fld>
            <a:endParaRPr lang="en-US" dirty="0"/>
          </a:p>
        </p:txBody>
      </p:sp>
    </p:spTree>
    <p:extLst>
      <p:ext uri="{BB962C8B-B14F-4D97-AF65-F5344CB8AC3E}">
        <p14:creationId xmlns:p14="http://schemas.microsoft.com/office/powerpoint/2010/main" val="52910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un programa designado de nivel de entrada que NO cumple con los requisitos para la certificación inicial de Texas Rising Star al final de sus 24 meses iniciales se le puede otorgar una exención de extensión, por hasta 3 años (determinado por  TWC) si el programa cae en una de las siguientes situaciones:</a:t>
            </a:r>
          </a:p>
          <a:p>
            <a:endParaRPr lang="en-US" dirty="0"/>
          </a:p>
          <a:p>
            <a:r>
              <a:rPr lang="en-US" dirty="0"/>
              <a:t>--</a:t>
            </a:r>
            <a:r>
              <a:rPr lang="es-ES" dirty="0"/>
              <a:t>ubicado en un desierto de cuidado infantil (y eso se define en el Código Laboral de Texas y en nuestras Reglas de Cuidado Infantil §809.2); o servir a una población desatendida según lo determine TWC;</a:t>
            </a:r>
          </a:p>
          <a:p>
            <a:endParaRPr lang="es-ES" dirty="0"/>
          </a:p>
          <a:p>
            <a:r>
              <a:rPr lang="en-US" dirty="0"/>
              <a:t>--</a:t>
            </a:r>
            <a:r>
              <a:rPr lang="es-ES" dirty="0"/>
              <a:t>incapaz de cumplir con los requisitos de certificación debido a una emergencia/desastre declarado; o</a:t>
            </a:r>
          </a:p>
          <a:p>
            <a:endParaRPr lang="es-ES" dirty="0"/>
          </a:p>
          <a:p>
            <a:r>
              <a:rPr lang="en-US" dirty="0"/>
              <a:t>--</a:t>
            </a:r>
            <a:r>
              <a:rPr lang="es-ES" dirty="0"/>
              <a:t>incapaz de cumplir con los requisitos de certificación debido a condiciones que están fuera del control del proveedor.</a:t>
            </a:r>
          </a:p>
          <a:p>
            <a:endParaRPr lang="en-US" dirty="0"/>
          </a:p>
          <a:p>
            <a:r>
              <a:rPr lang="es-ES" dirty="0"/>
              <a:t>La Junta local del programa presentaría a TWC la solicitud en nombre del programa para considerar una exención para la extensión de la designación.</a:t>
            </a: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14</a:t>
            </a:fld>
            <a:endParaRPr lang="en-US" dirty="0"/>
          </a:p>
        </p:txBody>
      </p:sp>
    </p:spTree>
    <p:extLst>
      <p:ext uri="{BB962C8B-B14F-4D97-AF65-F5344CB8AC3E}">
        <p14:creationId xmlns:p14="http://schemas.microsoft.com/office/powerpoint/2010/main" val="6199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 concluye nuestra presentación de  hoy. Si tiene alguna pregunta sobre la designación del nivel de entrada u otros temas de Texas Rising Star, no dude en comunicarse con su oficina local de Workforce Solutions.</a:t>
            </a:r>
          </a:p>
          <a:p>
            <a:r>
              <a:rPr lang="es-ES" dirty="0"/>
              <a:t>Si no está seguro de quién o cómo comunicarse con su Junta, vaya a www.Texas Rising Star.org y complete la información en la pestaña Contáctenos.</a:t>
            </a:r>
          </a:p>
          <a:p>
            <a:endParaRPr lang="es-ES" dirty="0"/>
          </a:p>
          <a:p>
            <a:r>
              <a:rPr lang="es-ES" dirty="0"/>
              <a:t>Se pueden encontrar recursos adicionales sobre el nivel de entrada para incluir esta presentación, un documento de transición, preguntas frecuentes y más en la página web de TWC Y la División de Cuidado Infantil y Aprendizaje </a:t>
            </a:r>
            <a:r>
              <a:rPr lang="es-ES"/>
              <a:t>Temprano DE Texas </a:t>
            </a:r>
            <a:r>
              <a:rPr lang="es-ES" dirty="0"/>
              <a:t>Rising Star. La mayoría de estos recursos están disponibles en español y vietnamita.</a:t>
            </a:r>
          </a:p>
        </p:txBody>
      </p:sp>
      <p:sp>
        <p:nvSpPr>
          <p:cNvPr id="4" name="Slide Number Placeholder 3"/>
          <p:cNvSpPr>
            <a:spLocks noGrp="1"/>
          </p:cNvSpPr>
          <p:nvPr>
            <p:ph type="sldNum" sz="quarter" idx="10"/>
          </p:nvPr>
        </p:nvSpPr>
        <p:spPr/>
        <p:txBody>
          <a:bodyPr/>
          <a:lstStyle/>
          <a:p>
            <a:fld id="{A62E4C6B-B6C2-4A47-B71F-1B050D53216B}" type="slidenum">
              <a:rPr lang="en-US" smtClean="0"/>
              <a:t>15</a:t>
            </a:fld>
            <a:endParaRPr lang="en-US" dirty="0"/>
          </a:p>
        </p:txBody>
      </p:sp>
    </p:spTree>
    <p:extLst>
      <p:ext uri="{BB962C8B-B14F-4D97-AF65-F5344CB8AC3E}">
        <p14:creationId xmlns:p14="http://schemas.microsoft.com/office/powerpoint/2010/main" val="11680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Estos son los temas que se discutirán en esta presentación. </a:t>
            </a: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2</a:t>
            </a:fld>
            <a:endParaRPr lang="en-US" dirty="0"/>
          </a:p>
        </p:txBody>
      </p:sp>
    </p:spTree>
    <p:extLst>
      <p:ext uri="{BB962C8B-B14F-4D97-AF65-F5344CB8AC3E}">
        <p14:creationId xmlns:p14="http://schemas.microsoft.com/office/powerpoint/2010/main" val="145415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u="none" dirty="0"/>
              <a:t>Los programas de cuidado infantil con licencia o registrados en el departamento de Regulación de Cuidado Infantil (CCR) de la Comisión de Salud y Servicios Humanos de Texas son elegibles para ser considerados para el Nivel de Entrada.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u="none" dirty="0"/>
              <a:t>Un programa de cuidado infantil puede tener un permiso inicial o completo emitido por Regulación de Cuidado Infantil CCR; sin embargo, el programa no puede estar en ninguna acción correctiva con la Regulación de Cuidado Infantil  CCR al momento de su designación.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u="none" dirty="0"/>
              <a:t>A los regulados por la Regulación de Cuidado Infantil CCR se les revisará su historial de licenciamiento de hasta 6 meses más recientes. Es decir, si el programa solo tiene 3 meses, entonces se revisan 3 meses; si el programa tiene 3 años, solo se revisan los 6 meses más recientes.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u="none" dirty="0"/>
              <a:t>Por cada deficiencia ponderada alta que se cite en esta revisión, el programa recibirá 5 puntos; y por cada deficiencia Media-Alta que se cite el programa recibirá 3 puntos. Si ese total excede los 40 puntos, el programa no es elegible para la Designación de Nivel de Entrada.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u="none" dirty="0"/>
              <a:t>Tenga en cuenta que los programas regulados por el ejército de EE. UU. son automáticamente elegibles para el nivel de entrada.</a:t>
            </a:r>
          </a:p>
          <a:p>
            <a:endParaRPr lang="en-US" u="none" dirty="0"/>
          </a:p>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3</a:t>
            </a:fld>
            <a:endParaRPr lang="en-US" dirty="0"/>
          </a:p>
        </p:txBody>
      </p:sp>
    </p:spTree>
    <p:extLst>
      <p:ext uri="{BB962C8B-B14F-4D97-AF65-F5344CB8AC3E}">
        <p14:creationId xmlns:p14="http://schemas.microsoft.com/office/powerpoint/2010/main" val="195424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Por lo tanto, para ser un proveedor de CCS con una Junta de Soluciones de Fuerza La-</a:t>
            </a:r>
            <a:r>
              <a:rPr lang="es-ES" dirty="0" err="1"/>
              <a:t>bo</a:t>
            </a:r>
            <a:r>
              <a:rPr lang="es-ES" dirty="0"/>
              <a:t>-</a:t>
            </a:r>
            <a:r>
              <a:rPr lang="es-ES" dirty="0" err="1"/>
              <a:t>ral</a:t>
            </a:r>
            <a:r>
              <a:rPr lang="es-ES" dirty="0"/>
              <a:t> local, el programa debe cumplir con los requisitos básicos antes de firmar un acuerdo de proveedor de CCS, así como indicar formalmente su interés en participar en CCS. </a:t>
            </a:r>
          </a:p>
          <a:p>
            <a:endParaRPr lang="es-ES" dirty="0"/>
          </a:p>
          <a:p>
            <a:r>
              <a:rPr lang="es-ES" dirty="0"/>
              <a:t>eso significa que el programa debe completar el formulario de interés de Texas Rising Star en línea. Esto notifica a su Junta local de su interés y la Junta confirmará lo siguiente:</a:t>
            </a:r>
          </a:p>
          <a:p>
            <a:endParaRPr lang="es-ES" dirty="0"/>
          </a:p>
          <a:p>
            <a:r>
              <a:rPr lang="es-ES" dirty="0"/>
              <a:t> El programa tiene licencia o está registrado por </a:t>
            </a:r>
            <a:r>
              <a:rPr lang="es-ES" u="none" dirty="0"/>
              <a:t>Regulación de Cuidado Infantil </a:t>
            </a:r>
            <a:r>
              <a:rPr lang="es-ES" dirty="0"/>
              <a:t>y no se encuentra en acción correctiva con </a:t>
            </a:r>
            <a:r>
              <a:rPr lang="es-ES" u="none" dirty="0"/>
              <a:t>Regulación de Cuidado Infantil</a:t>
            </a:r>
            <a:r>
              <a:rPr lang="es-ES" dirty="0"/>
              <a:t>. al revisar su historial de </a:t>
            </a:r>
            <a:r>
              <a:rPr lang="es-ES" u="none" dirty="0"/>
              <a:t>Regulación de Cuidado Infantil </a:t>
            </a:r>
            <a:r>
              <a:rPr lang="es-ES" dirty="0"/>
              <a:t>(hasta los 6 meses más recientes), el programa debe tener 40 o menos puntos totales.</a:t>
            </a:r>
          </a:p>
          <a:p>
            <a:endParaRPr lang="es-ES" dirty="0"/>
          </a:p>
          <a:p>
            <a:r>
              <a:rPr lang="es-ES" dirty="0"/>
              <a:t> Si el programa cumple con estos requisitos, tendrá hasta 24 meses para obtener la certificación de Texas Rising Star en un nivel de Dos Estrellas o superior.</a:t>
            </a:r>
          </a:p>
          <a:p>
            <a:endParaRPr lang="es-ES" dirty="0"/>
          </a:p>
          <a:p>
            <a:r>
              <a:rPr lang="es-ES" dirty="0"/>
              <a:t> Si el programa no cumple con estos requisitos, no puede firmar un acuerdo de proveedor de CCS hasta que lo haga. Incluso si una familia está esperando ser alojada allí. </a:t>
            </a:r>
          </a:p>
          <a:p>
            <a:endParaRPr lang="es-ES" dirty="0"/>
          </a:p>
          <a:p>
            <a:r>
              <a:rPr lang="es-ES" dirty="0"/>
              <a:t>Ana-</a:t>
            </a:r>
            <a:r>
              <a:rPr lang="es-ES" dirty="0" err="1"/>
              <a:t>li</a:t>
            </a:r>
            <a:r>
              <a:rPr lang="es-ES" dirty="0"/>
              <a:t>-</a:t>
            </a:r>
            <a:r>
              <a:rPr lang="es-ES" dirty="0" err="1"/>
              <a:t>cemos</a:t>
            </a:r>
            <a:r>
              <a:rPr lang="es-ES" dirty="0"/>
              <a:t> algunos ejemplos similares para explicar mejor cómo se revisaría la elegibilidad de un nuevo proveedor.</a:t>
            </a: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4</a:t>
            </a:fld>
            <a:endParaRPr lang="en-US" dirty="0"/>
          </a:p>
        </p:txBody>
      </p:sp>
    </p:spTree>
    <p:extLst>
      <p:ext uri="{BB962C8B-B14F-4D97-AF65-F5344CB8AC3E}">
        <p14:creationId xmlns:p14="http://schemas.microsoft.com/office/powerpoint/2010/main" val="42732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b="0" dirty="0"/>
              <a:t>Aquí está el cronograma completo de 24 meses: repasemos cada paso.</a:t>
            </a:r>
            <a:endParaRPr lang="en-US" b="0" dirty="0"/>
          </a:p>
        </p:txBody>
      </p:sp>
      <p:sp>
        <p:nvSpPr>
          <p:cNvPr id="4" name="Slide Number Placeholder 3"/>
          <p:cNvSpPr>
            <a:spLocks noGrp="1"/>
          </p:cNvSpPr>
          <p:nvPr>
            <p:ph type="sldNum" sz="quarter" idx="5"/>
          </p:nvPr>
        </p:nvSpPr>
        <p:spPr/>
        <p:txBody>
          <a:bodyPr/>
          <a:lstStyle/>
          <a:p>
            <a:fld id="{A62E4C6B-B6C2-4A47-B71F-1B050D53216B}" type="slidenum">
              <a:rPr lang="en-US" smtClean="0"/>
              <a:t>5</a:t>
            </a:fld>
            <a:endParaRPr lang="en-US" dirty="0"/>
          </a:p>
        </p:txBody>
      </p:sp>
    </p:spTree>
    <p:extLst>
      <p:ext uri="{BB962C8B-B14F-4D97-AF65-F5344CB8AC3E}">
        <p14:creationId xmlns:p14="http://schemas.microsoft.com/office/powerpoint/2010/main" val="360453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b="1" dirty="0"/>
              <a:t>El interés es el primer paso.</a:t>
            </a:r>
          </a:p>
          <a:p>
            <a:pPr lvl="0"/>
            <a:endParaRPr lang="es-ES" b="1" u="none" dirty="0"/>
          </a:p>
          <a:p>
            <a:pPr lvl="0"/>
            <a:r>
              <a:rPr lang="es-ES" b="0" u="none" dirty="0"/>
              <a:t>Nuevamente, el programa debe completar el formulario de interés de Texas Rising Star en línea para indicar a sus juntas locales que desean participar en CCS.</a:t>
            </a:r>
          </a:p>
          <a:p>
            <a:pPr lvl="0"/>
            <a:r>
              <a:rPr lang="es-ES" b="0" u="none" dirty="0"/>
              <a:t>Este formulario también notifica a CLI que configure una cuenta de programa dentro de Engage donde se captura la documentación y la información del programa.</a:t>
            </a:r>
          </a:p>
          <a:p>
            <a:pPr lvl="0"/>
            <a:r>
              <a:rPr lang="es-ES" b="0" u="none" dirty="0"/>
              <a:t>También le pedirá al director que cree una cuenta de Engage, que es necesaria para participar.</a:t>
            </a:r>
            <a:endParaRPr lang="en-US" b="0" u="none" dirty="0"/>
          </a:p>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6</a:t>
            </a:fld>
            <a:endParaRPr lang="en-US" dirty="0"/>
          </a:p>
        </p:txBody>
      </p:sp>
    </p:spTree>
    <p:extLst>
      <p:ext uri="{BB962C8B-B14F-4D97-AF65-F5344CB8AC3E}">
        <p14:creationId xmlns:p14="http://schemas.microsoft.com/office/powerpoint/2010/main" val="314671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s-ES" b="0" dirty="0"/>
              <a:t>Una vez que se complete el formulario de interés, la Junta revisará el programa para determinar la elegibilidad para la designación de nivel de entrada.</a:t>
            </a:r>
          </a:p>
          <a:p>
            <a:pPr marL="0" lvl="0" indent="0">
              <a:buFont typeface="Arial" panose="020B0604020202020204" pitchFamily="34" charset="0"/>
              <a:buNone/>
            </a:pPr>
            <a:endParaRPr lang="es-ES" b="0" dirty="0"/>
          </a:p>
          <a:p>
            <a:pPr marL="0" lvl="0" indent="0">
              <a:buFont typeface="Arial" panose="020B0604020202020204" pitchFamily="34" charset="0"/>
              <a:buNone/>
            </a:pPr>
            <a:r>
              <a:rPr lang="es-ES" b="0" dirty="0"/>
              <a:t>Si son elegibles, se asigna un mentor al programa para apoyarlos en su camino hacia la certificación.</a:t>
            </a:r>
          </a:p>
          <a:p>
            <a:pPr marL="0" lvl="0" indent="0">
              <a:buFont typeface="Arial" panose="020B0604020202020204" pitchFamily="34" charset="0"/>
              <a:buNone/>
            </a:pPr>
            <a:endParaRPr lang="es-ES" b="0" dirty="0"/>
          </a:p>
          <a:p>
            <a:pPr marL="0" lvl="0" indent="0">
              <a:buFont typeface="Arial" panose="020B0604020202020204" pitchFamily="34" charset="0"/>
              <a:buNone/>
            </a:pPr>
            <a:r>
              <a:rPr lang="es-ES" b="0" dirty="0"/>
              <a:t>La Junta proporcionará al programa una descripción general de la designación del nivel de entrada: esta reunión puede ser realizada por la Junta o por un mentor asignado.</a:t>
            </a:r>
          </a:p>
          <a:p>
            <a:pPr marL="0" lvl="0" indent="0">
              <a:buFont typeface="Arial" panose="020B0604020202020204" pitchFamily="34" charset="0"/>
              <a:buNone/>
            </a:pPr>
            <a:endParaRPr lang="es-ES" b="0" dirty="0"/>
          </a:p>
          <a:p>
            <a:pPr marL="0" lvl="0" indent="0">
              <a:buFont typeface="Arial" panose="020B0604020202020204" pitchFamily="34" charset="0"/>
              <a:buNone/>
            </a:pPr>
            <a:r>
              <a:rPr lang="es-ES" b="0" dirty="0"/>
              <a:t>Durante esta reunión, se compartirán y, con suerte, se firmarán el Acuerdo de Proveedor de CCS y el Acuerdo de Mentoría. Estos acuerdos establecen las expectativas y requisitos del programa junto con su mentor mientras participa en CCS y Texas Rising Star.</a:t>
            </a:r>
          </a:p>
          <a:p>
            <a:pPr marL="0" lvl="0" indent="0">
              <a:buFont typeface="Arial" panose="020B0604020202020204" pitchFamily="34" charset="0"/>
              <a:buNone/>
            </a:pPr>
            <a:endParaRPr lang="es-ES" b="0" dirty="0"/>
          </a:p>
          <a:p>
            <a:pPr marL="0" lvl="0" indent="0">
              <a:buFont typeface="Arial" panose="020B0604020202020204" pitchFamily="34" charset="0"/>
              <a:buNone/>
            </a:pPr>
            <a:r>
              <a:rPr lang="es-ES" b="0" dirty="0"/>
              <a:t>Una vez que se firma este acuerdo, comienza el cronograma de 24 meses del programa..</a:t>
            </a: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7</a:t>
            </a:fld>
            <a:endParaRPr lang="en-US" dirty="0"/>
          </a:p>
        </p:txBody>
      </p:sp>
    </p:spTree>
    <p:extLst>
      <p:ext uri="{BB962C8B-B14F-4D97-AF65-F5344CB8AC3E}">
        <p14:creationId xmlns:p14="http://schemas.microsoft.com/office/powerpoint/2010/main" val="355042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b="0" dirty="0"/>
              <a:t>Desde que se firmó el Acuerdo de proveedor, el programa trabajará con un mentor para revisar los requisitos de certificación de Texas Rising Star y comenzar a prepararse para la evaluación.</a:t>
            </a:r>
          </a:p>
          <a:p>
            <a:pPr lvl="0"/>
            <a:endParaRPr lang="es-ES" b="0" dirty="0"/>
          </a:p>
          <a:p>
            <a:pPr lvl="0"/>
            <a:r>
              <a:rPr lang="es-ES" b="0" dirty="0"/>
              <a:t>Al cumplirse el duodécimo mes de los plazos de designación del programa, las Juntas Locales realizarán un formulario de evaluación de la certificación inicial de Texas Rising Star para que el programa determine si cumple con la elegibilidad para la certificación inicial de Texas Rising Star; de ser así, se debe solicitar una evaluación a través del formulario de solicitud de evaluación en línea.</a:t>
            </a:r>
          </a:p>
          <a:p>
            <a:pPr lvl="0"/>
            <a:endParaRPr lang="en-US" b="0" dirty="0"/>
          </a:p>
          <a:p>
            <a:pPr lvl="0"/>
            <a:r>
              <a:rPr lang="es-ES" b="0" dirty="0"/>
              <a:t>De lo contrario, el programa seguirá designado como Nivel de Entrada y tendrá los 12 meses restantes para cumplir. Sin embargo, se realizará otra verificación de elegibilidad para la evaluación inicial en el punto de control del mes 18.</a:t>
            </a:r>
          </a:p>
          <a:p>
            <a:pPr lvl="0"/>
            <a:endParaRPr lang="en-US" b="0" dirty="0"/>
          </a:p>
          <a:p>
            <a:pPr lvl="0"/>
            <a:endParaRPr lang="es-ES" b="0" dirty="0"/>
          </a:p>
          <a:p>
            <a:pPr lvl="0"/>
            <a:r>
              <a:rPr lang="es-ES" b="0" dirty="0"/>
              <a:t>Esta revisión puede realizarse antes si el programa es elegible y está listo para obtener la certificación.</a:t>
            </a:r>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8</a:t>
            </a:fld>
            <a:endParaRPr lang="en-US" dirty="0"/>
          </a:p>
        </p:txBody>
      </p:sp>
    </p:spTree>
    <p:extLst>
      <p:ext uri="{BB962C8B-B14F-4D97-AF65-F5344CB8AC3E}">
        <p14:creationId xmlns:p14="http://schemas.microsoft.com/office/powerpoint/2010/main" val="2828403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b="0" dirty="0"/>
              <a:t>Al mes 18 de los plazos de designación del programa, las Juntas Locales realizarán otro formulario de evaluación de certificación inicial de Texas Rising Star para que el programa determine si cumple con la elegibilidad para la certificación inicial de Texas Rising Star; de ser así, se debe solicitar una evaluación a través del formulario de solicitud de evaluación en línea.</a:t>
            </a:r>
          </a:p>
          <a:p>
            <a:pPr lvl="0"/>
            <a:endParaRPr lang="en-US" b="0" dirty="0"/>
          </a:p>
          <a:p>
            <a:pPr lvl="0"/>
            <a:r>
              <a:rPr lang="es-ES" b="0" dirty="0"/>
              <a:t>De lo contrario, el programa seguirá designado como Nivel de Entrada y tendrá los 6 meses restantes para cumplir; sin embargo, es posible que el programa NO reciba nuevas referencias familiares de CCS durante este período, a menos que el programa esté ubicado en un desierto de cuidado infantil o atienda a una población </a:t>
            </a:r>
            <a:r>
              <a:rPr lang="es-ES" b="0" dirty="0" err="1"/>
              <a:t>de-sa-ten-dida</a:t>
            </a:r>
            <a:r>
              <a:rPr lang="es-ES" b="0" dirty="0"/>
              <a:t> y esté aprobado por TWC para aceptar nuevas referencias familiares. Esta solicitud es presentada a TWC por la Junta local del programa.</a:t>
            </a:r>
          </a:p>
          <a:p>
            <a:pPr lvl="0"/>
            <a:endParaRPr lang="en-US" b="0" dirty="0"/>
          </a:p>
          <a:p>
            <a:pPr lvl="0"/>
            <a:r>
              <a:rPr lang="es-ES" dirty="0"/>
              <a:t>Recuerde que el cumplimiento de esta revisión significa cumplir con los requisitos de elegibilidad y evaluación de un programa inicial de Texas Rising Star.</a:t>
            </a:r>
          </a:p>
          <a:p>
            <a:pPr lvl="0"/>
            <a:r>
              <a:rPr lang="es-ES" dirty="0"/>
              <a:t> Esta revisión puede realizarse antes si el programa es elegible y está listo para obtener la certificación.</a:t>
            </a:r>
            <a:r>
              <a:rPr lang="en-US" b="0" dirty="0"/>
              <a:t> </a:t>
            </a:r>
          </a:p>
          <a:p>
            <a:endParaRPr lang="en-US" dirty="0"/>
          </a:p>
        </p:txBody>
      </p:sp>
      <p:sp>
        <p:nvSpPr>
          <p:cNvPr id="4" name="Slide Number Placeholder 3"/>
          <p:cNvSpPr>
            <a:spLocks noGrp="1"/>
          </p:cNvSpPr>
          <p:nvPr>
            <p:ph type="sldNum" sz="quarter" idx="5"/>
          </p:nvPr>
        </p:nvSpPr>
        <p:spPr/>
        <p:txBody>
          <a:bodyPr/>
          <a:lstStyle/>
          <a:p>
            <a:fld id="{A62E4C6B-B6C2-4A47-B71F-1B050D53216B}" type="slidenum">
              <a:rPr lang="en-US" smtClean="0"/>
              <a:t>9</a:t>
            </a:fld>
            <a:endParaRPr lang="en-US" dirty="0"/>
          </a:p>
        </p:txBody>
      </p:sp>
    </p:spTree>
    <p:extLst>
      <p:ext uri="{BB962C8B-B14F-4D97-AF65-F5344CB8AC3E}">
        <p14:creationId xmlns:p14="http://schemas.microsoft.com/office/powerpoint/2010/main" val="70602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F466F1-E8D0-40DC-859C-9CE79D6B89F8}" type="datetime1">
              <a:rPr lang="en-US" smtClean="0"/>
              <a:t>2/5/2025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228509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68B719-91BB-4959-BAF4-BEB6CB240732}" type="datetime1">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29314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3A6EFDD-DB82-480A-83EE-793F3203DF8E}" type="datetime1">
              <a:rPr lang="en-US" smtClean="0"/>
              <a:t>2/5/2025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351606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7BFB0-4C97-4C49-ACC3-841BABCC2D6D}" type="datetime1">
              <a:rPr lang="en-US" smtClean="0"/>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361493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582949F-E46F-41AF-9E34-144179486D3C}" type="datetime1">
              <a:rPr lang="en-US" smtClean="0"/>
              <a:t>2/5/2025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11160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677017-B19D-4476-AFCF-0C6ADA5C9077}" type="datetime1">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13298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7C6F4B-D204-4D26-878E-DE0D192B32D1}" type="datetime1">
              <a:rPr lang="en-US" smtClean="0"/>
              <a:t>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391483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7546EA-8F53-4AF7-934A-D092F79BBEE2}" type="datetime1">
              <a:rPr lang="en-US" smtClean="0"/>
              <a:t>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EAAD6-CC81-491C-B57D-60F35C7E9431}"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228810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E6938-6B17-432F-8EE9-DD96F5C13D15}" type="datetime1">
              <a:rPr lang="en-US" smtClean="0"/>
              <a:t>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256830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3302238-7934-4705-A6C6-6E9F05F1976E}" type="datetime1">
              <a:rPr lang="en-US" smtClean="0"/>
              <a:t>2/5/2025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FCEAAD6-CC81-491C-B57D-60F35C7E9431}" type="slidenum">
              <a:rPr lang="en-US" smtClean="0"/>
              <a:t>‹#›</a:t>
            </a:fld>
            <a:endParaRPr lang="en-US" dirty="0"/>
          </a:p>
        </p:txBody>
      </p:sp>
    </p:spTree>
    <p:extLst>
      <p:ext uri="{BB962C8B-B14F-4D97-AF65-F5344CB8AC3E}">
        <p14:creationId xmlns:p14="http://schemas.microsoft.com/office/powerpoint/2010/main" val="147441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CEDEE88-A016-4310-9AAE-04F3CB7E22AF}" type="datetime1">
              <a:rPr lang="en-US" smtClean="0"/>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EAAD6-CC81-491C-B57D-60F35C7E9431}" type="slidenum">
              <a:rPr lang="en-US" smtClean="0"/>
              <a:t>‹#›</a:t>
            </a:fld>
            <a:endParaRPr lang="en-US" dirty="0"/>
          </a:p>
        </p:txBody>
      </p:sp>
    </p:spTree>
    <p:extLst>
      <p:ext uri="{BB962C8B-B14F-4D97-AF65-F5344CB8AC3E}">
        <p14:creationId xmlns:p14="http://schemas.microsoft.com/office/powerpoint/2010/main" val="59112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60296FF-AAF3-46D5-A06D-41014D050FF3}" type="datetime1">
              <a:rPr lang="en-US" smtClean="0"/>
              <a:t>2/5/2025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FCEAAD6-CC81-491C-B57D-60F35C7E9431}"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644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texasrisingstar.org/contact-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twc.texas.gov/programs/texas-rising-st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22B-7FEB-414A-A473-D369C3D3B444}"/>
              </a:ext>
            </a:extLst>
          </p:cNvPr>
          <p:cNvSpPr>
            <a:spLocks noGrp="1"/>
          </p:cNvSpPr>
          <p:nvPr>
            <p:ph type="ctrTitle"/>
          </p:nvPr>
        </p:nvSpPr>
        <p:spPr>
          <a:xfrm>
            <a:off x="567267" y="1020431"/>
            <a:ext cx="10993545" cy="1475013"/>
          </a:xfrm>
        </p:spPr>
        <p:txBody>
          <a:bodyPr>
            <a:normAutofit fontScale="90000"/>
          </a:bodyPr>
          <a:lstStyle/>
          <a:p>
            <a:pPr algn="ctr"/>
            <a:r>
              <a:rPr lang="en-US" dirty="0"/>
              <a:t>Texas Rising Star: </a:t>
            </a:r>
            <a:br>
              <a:rPr lang="en-US" dirty="0"/>
            </a:br>
            <a:r>
              <a:rPr lang="es-ES" sz="3100" dirty="0"/>
              <a:t>Descripción general de la designación del nivel de entrada</a:t>
            </a:r>
            <a:endParaRPr lang="en-US" sz="3100" dirty="0"/>
          </a:p>
        </p:txBody>
      </p:sp>
      <p:sp>
        <p:nvSpPr>
          <p:cNvPr id="3" name="Subtitle 2">
            <a:extLst>
              <a:ext uri="{FF2B5EF4-FFF2-40B4-BE49-F238E27FC236}">
                <a16:creationId xmlns:a16="http://schemas.microsoft.com/office/drawing/2014/main" id="{7AE8C674-134E-4BE3-B10C-D1037343CD87}"/>
              </a:ext>
            </a:extLst>
          </p:cNvPr>
          <p:cNvSpPr>
            <a:spLocks noGrp="1"/>
          </p:cNvSpPr>
          <p:nvPr>
            <p:ph type="subTitle" idx="1"/>
          </p:nvPr>
        </p:nvSpPr>
        <p:spPr>
          <a:xfrm>
            <a:off x="522672" y="2714899"/>
            <a:ext cx="10993546" cy="613517"/>
          </a:xfrm>
        </p:spPr>
        <p:txBody>
          <a:bodyPr>
            <a:normAutofit/>
          </a:bodyPr>
          <a:lstStyle/>
          <a:p>
            <a:pPr algn="ctr"/>
            <a:r>
              <a:rPr lang="es-ES" dirty="0"/>
              <a:t>División de cuidado infantil y aprendizaje temprano</a:t>
            </a:r>
            <a:endParaRPr lang="en-US" dirty="0"/>
          </a:p>
        </p:txBody>
      </p:sp>
      <p:pic>
        <p:nvPicPr>
          <p:cNvPr id="5" name="Picture 4" descr="Texas Rising Star logo">
            <a:extLst>
              <a:ext uri="{FF2B5EF4-FFF2-40B4-BE49-F238E27FC236}">
                <a16:creationId xmlns:a16="http://schemas.microsoft.com/office/drawing/2014/main" id="{D7B8469C-44A3-4D76-9805-A315ACBC5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715" y="3328416"/>
            <a:ext cx="7354570" cy="2746615"/>
          </a:xfrm>
          <a:prstGeom prst="rect">
            <a:avLst/>
          </a:prstGeom>
        </p:spPr>
      </p:pic>
    </p:spTree>
    <p:extLst>
      <p:ext uri="{BB962C8B-B14F-4D97-AF65-F5344CB8AC3E}">
        <p14:creationId xmlns:p14="http://schemas.microsoft.com/office/powerpoint/2010/main" val="17746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BB0359-B725-477C-B261-1CEA171DA932}"/>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10</a:t>
            </a:fld>
            <a:endParaRPr lang="en-US" dirty="0"/>
          </a:p>
        </p:txBody>
      </p:sp>
      <p:sp>
        <p:nvSpPr>
          <p:cNvPr id="6" name="Title 5">
            <a:extLst>
              <a:ext uri="{FF2B5EF4-FFF2-40B4-BE49-F238E27FC236}">
                <a16:creationId xmlns:a16="http://schemas.microsoft.com/office/drawing/2014/main" id="{F8B02F10-27AA-49D4-BFDF-C6924DE2E40C}"/>
              </a:ext>
            </a:extLst>
          </p:cNvPr>
          <p:cNvSpPr>
            <a:spLocks noGrp="1"/>
          </p:cNvSpPr>
          <p:nvPr>
            <p:ph type="title" idx="4294967295"/>
          </p:nvPr>
        </p:nvSpPr>
        <p:spPr>
          <a:xfrm>
            <a:off x="563157" y="645208"/>
            <a:ext cx="11029616" cy="1189554"/>
          </a:xfrm>
        </p:spPr>
        <p:txBody>
          <a:bodyPr anchor="ctr">
            <a:normAutofit/>
          </a:bodyPr>
          <a:lstStyle/>
          <a:p>
            <a:r>
              <a:rPr lang="es-ES" sz="4000" b="1" kern="1200" cap="all" dirty="0">
                <a:solidFill>
                  <a:srgbClr val="002060"/>
                </a:solidFill>
                <a:effectLst/>
                <a:latin typeface="Gill Sans MT" panose="020B0502020104020203" pitchFamily="34" charset="0"/>
                <a:ea typeface="+mj-ea"/>
                <a:cs typeface="+mj-cs"/>
              </a:rPr>
              <a:t>24 meses: punto de control final</a:t>
            </a:r>
            <a:endParaRPr lang="en-US" sz="4000" b="1" dirty="0"/>
          </a:p>
        </p:txBody>
      </p:sp>
      <p:graphicFrame>
        <p:nvGraphicFramePr>
          <p:cNvPr id="3" name="Diagram 2" descr="Single portion of flow chart indicating the fifth deadline of September 30, 2024">
            <a:extLst>
              <a:ext uri="{FF2B5EF4-FFF2-40B4-BE49-F238E27FC236}">
                <a16:creationId xmlns:a16="http://schemas.microsoft.com/office/drawing/2014/main" id="{22A67B59-F97A-495F-8FFD-5CA990B0E5B4}"/>
              </a:ext>
            </a:extLst>
          </p:cNvPr>
          <p:cNvGraphicFramePr/>
          <p:nvPr>
            <p:extLst>
              <p:ext uri="{D42A27DB-BD31-4B8C-83A1-F6EECF244321}">
                <p14:modId xmlns:p14="http://schemas.microsoft.com/office/powerpoint/2010/main" val="1673125202"/>
              </p:ext>
            </p:extLst>
          </p:nvPr>
        </p:nvGraphicFramePr>
        <p:xfrm>
          <a:off x="1171283" y="1834762"/>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2B629E32-DD87-46E5-B94C-8D940C9708E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2871" y="5956137"/>
            <a:ext cx="2279747" cy="851387"/>
          </a:xfrm>
          <a:prstGeom prst="rect">
            <a:avLst/>
          </a:prstGeom>
        </p:spPr>
      </p:pic>
    </p:spTree>
    <p:extLst>
      <p:ext uri="{BB962C8B-B14F-4D97-AF65-F5344CB8AC3E}">
        <p14:creationId xmlns:p14="http://schemas.microsoft.com/office/powerpoint/2010/main" val="3048194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FE667-3C78-FCF7-9901-BB55D18EB79C}"/>
              </a:ext>
            </a:extLst>
          </p:cNvPr>
          <p:cNvSpPr>
            <a:spLocks noGrp="1"/>
          </p:cNvSpPr>
          <p:nvPr>
            <p:ph type="title"/>
          </p:nvPr>
        </p:nvSpPr>
        <p:spPr/>
        <p:txBody>
          <a:bodyPr>
            <a:normAutofit/>
          </a:bodyPr>
          <a:lstStyle/>
          <a:p>
            <a:r>
              <a:rPr lang="en-US" sz="4000" b="1" dirty="0"/>
              <a:t>Cumplimiento continuo</a:t>
            </a:r>
          </a:p>
        </p:txBody>
      </p:sp>
      <p:sp>
        <p:nvSpPr>
          <p:cNvPr id="4" name="Content Placeholder 3">
            <a:extLst>
              <a:ext uri="{FF2B5EF4-FFF2-40B4-BE49-F238E27FC236}">
                <a16:creationId xmlns:a16="http://schemas.microsoft.com/office/drawing/2014/main" id="{5945FEC9-68EE-9418-EF69-62CEE05AF685}"/>
              </a:ext>
            </a:extLst>
          </p:cNvPr>
          <p:cNvSpPr>
            <a:spLocks noGrp="1"/>
          </p:cNvSpPr>
          <p:nvPr>
            <p:ph idx="1"/>
          </p:nvPr>
        </p:nvSpPr>
        <p:spPr/>
        <p:txBody>
          <a:bodyPr>
            <a:normAutofit fontScale="92500"/>
          </a:bodyPr>
          <a:lstStyle/>
          <a:p>
            <a:pPr marL="0" indent="0">
              <a:buNone/>
            </a:pPr>
            <a:r>
              <a:rPr lang="en-US" sz="2800" u="sng" dirty="0"/>
              <a:t>Revisiones de cumplimiento de abril y octubre</a:t>
            </a:r>
          </a:p>
          <a:p>
            <a:pPr lvl="1"/>
            <a:r>
              <a:rPr lang="en-US" sz="2800" dirty="0"/>
              <a:t>1</a:t>
            </a:r>
            <a:r>
              <a:rPr lang="en-US" sz="2800" baseline="30000" dirty="0"/>
              <a:t>er</a:t>
            </a:r>
            <a:r>
              <a:rPr lang="en-US" sz="2800" dirty="0"/>
              <a:t> día hábil del mes</a:t>
            </a:r>
          </a:p>
          <a:p>
            <a:pPr lvl="1"/>
            <a:r>
              <a:rPr lang="es-ES" sz="2800" dirty="0"/>
              <a:t>Todos los programas con designación de nivel de entrada actual, así como aquellos en estado de suspensión</a:t>
            </a:r>
          </a:p>
          <a:p>
            <a:pPr lvl="1"/>
            <a:r>
              <a:rPr lang="es-ES" sz="2800" dirty="0"/>
              <a:t>Debe cumplir con el umbral de 40 puntos totales.</a:t>
            </a:r>
            <a:endParaRPr lang="en-US" sz="2800" dirty="0"/>
          </a:p>
          <a:p>
            <a:pPr lvl="2"/>
            <a:r>
              <a:rPr lang="en-US" sz="2800" dirty="0"/>
              <a:t>Exceder </a:t>
            </a:r>
            <a:r>
              <a:rPr lang="en-US" sz="2800" dirty="0">
                <a:sym typeface="Wingdings" panose="05000000000000000000" pitchFamily="2" charset="2"/>
              </a:rPr>
              <a:t> </a:t>
            </a:r>
            <a:r>
              <a:rPr lang="es-ES" sz="2800" dirty="0">
                <a:sym typeface="Wingdings" panose="05000000000000000000" pitchFamily="2" charset="2"/>
              </a:rPr>
              <a:t>la terminación del Acuerdo de Proveedor de CCS</a:t>
            </a:r>
          </a:p>
          <a:p>
            <a:pPr lvl="2"/>
            <a:r>
              <a:rPr lang="es-ES" sz="2600" dirty="0">
                <a:sym typeface="Wingdings" panose="05000000000000000000" pitchFamily="2" charset="2"/>
              </a:rPr>
              <a:t>Puede regresar a CCS una vez cumpliendo con el plazo de designación restante.</a:t>
            </a:r>
            <a:endParaRPr lang="en-US" sz="2600" dirty="0"/>
          </a:p>
        </p:txBody>
      </p:sp>
      <p:sp>
        <p:nvSpPr>
          <p:cNvPr id="2" name="Slide Number Placeholder 1">
            <a:extLst>
              <a:ext uri="{FF2B5EF4-FFF2-40B4-BE49-F238E27FC236}">
                <a16:creationId xmlns:a16="http://schemas.microsoft.com/office/drawing/2014/main" id="{0E789DFC-17AF-3410-E4E7-AB2AC6453BCD}"/>
              </a:ext>
            </a:extLst>
          </p:cNvPr>
          <p:cNvSpPr>
            <a:spLocks noGrp="1"/>
          </p:cNvSpPr>
          <p:nvPr>
            <p:ph type="sldNum" sz="quarter" idx="12"/>
          </p:nvPr>
        </p:nvSpPr>
        <p:spPr/>
        <p:txBody>
          <a:bodyPr/>
          <a:lstStyle/>
          <a:p>
            <a:fld id="{7FCEAAD6-CC81-491C-B57D-60F35C7E9431}" type="slidenum">
              <a:rPr lang="en-US" smtClean="0"/>
              <a:t>11</a:t>
            </a:fld>
            <a:endParaRPr lang="en-US" dirty="0"/>
          </a:p>
        </p:txBody>
      </p:sp>
    </p:spTree>
    <p:extLst>
      <p:ext uri="{BB962C8B-B14F-4D97-AF65-F5344CB8AC3E}">
        <p14:creationId xmlns:p14="http://schemas.microsoft.com/office/powerpoint/2010/main" val="367438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448B-8813-4307-9B43-541090A6319A}"/>
              </a:ext>
            </a:extLst>
          </p:cNvPr>
          <p:cNvSpPr>
            <a:spLocks noGrp="1"/>
          </p:cNvSpPr>
          <p:nvPr>
            <p:ph type="title"/>
          </p:nvPr>
        </p:nvSpPr>
        <p:spPr/>
        <p:txBody>
          <a:bodyPr>
            <a:normAutofit/>
          </a:bodyPr>
          <a:lstStyle/>
          <a:p>
            <a:r>
              <a:rPr lang="en-US" sz="4000" b="1" dirty="0"/>
              <a:t>Preguntas reflexivas</a:t>
            </a:r>
          </a:p>
        </p:txBody>
      </p:sp>
      <p:sp>
        <p:nvSpPr>
          <p:cNvPr id="3" name="Content Placeholder 2">
            <a:extLst>
              <a:ext uri="{FF2B5EF4-FFF2-40B4-BE49-F238E27FC236}">
                <a16:creationId xmlns:a16="http://schemas.microsoft.com/office/drawing/2014/main" id="{4263CBC4-A649-48EB-A4AC-6CCD5F24F68B}"/>
              </a:ext>
            </a:extLst>
          </p:cNvPr>
          <p:cNvSpPr>
            <a:spLocks noGrp="1"/>
          </p:cNvSpPr>
          <p:nvPr>
            <p:ph idx="1"/>
          </p:nvPr>
        </p:nvSpPr>
        <p:spPr>
          <a:xfrm>
            <a:off x="784190" y="2055953"/>
            <a:ext cx="10623620" cy="4245872"/>
          </a:xfrm>
        </p:spPr>
        <p:txBody>
          <a:bodyPr>
            <a:normAutofit/>
          </a:bodyPr>
          <a:lstStyle/>
          <a:p>
            <a:r>
              <a:rPr lang="es-ES" sz="2000" dirty="0"/>
              <a:t>¿Cuál es el puntaje umbral de puntos de designación de nivel de entrada de mi programa? ¿Mi programa alcanza actualmente el umbral de puntos o no?</a:t>
            </a:r>
          </a:p>
          <a:p>
            <a:r>
              <a:rPr lang="es-ES" sz="2000" dirty="0"/>
              <a:t>Si mi programa no alcanza el umbral de puntos, ¿cuándo “caerá” alguna de estas citas y provocará que el programa alcance el umbral de puntos?</a:t>
            </a:r>
          </a:p>
          <a:p>
            <a:r>
              <a:rPr lang="es-ES" sz="2000" dirty="0"/>
              <a:t>Si mi programa está cerca de no alcanzar el umbral de puntos del nivel de entrada, ¿en qué podríamos intentar trabajar con nuestro mentor para apoyar el programa en el cumplimiento del CCR?</a:t>
            </a:r>
          </a:p>
          <a:p>
            <a:r>
              <a:rPr lang="es-ES" sz="2000" dirty="0"/>
              <a:t>¿Mi junta tiene alguna sesión de orientación o descripción general sobre el nivel de entrada a la que yo o el personal del programa podamos asistir para obtener más información?</a:t>
            </a:r>
          </a:p>
          <a:p>
            <a:r>
              <a:rPr lang="es-ES" sz="2000" dirty="0"/>
              <a:t>¿Cuáles son los requisitos de elegibilidad iniciales de Texas Rising Star? ¿Mi programa ya los cumple?</a:t>
            </a:r>
            <a:endParaRPr lang="en-US" sz="2000" dirty="0"/>
          </a:p>
        </p:txBody>
      </p:sp>
      <p:sp>
        <p:nvSpPr>
          <p:cNvPr id="4" name="Slide Number Placeholder 3">
            <a:extLst>
              <a:ext uri="{FF2B5EF4-FFF2-40B4-BE49-F238E27FC236}">
                <a16:creationId xmlns:a16="http://schemas.microsoft.com/office/drawing/2014/main" id="{2956EBD2-9179-4CB6-B01D-1EE105091303}"/>
              </a:ext>
              <a:ext uri="{C183D7F6-B498-43B3-948B-1728B52AA6E4}">
                <adec:decorative xmlns:adec="http://schemas.microsoft.com/office/drawing/2017/decorative" val="1"/>
              </a:ext>
            </a:extLst>
          </p:cNvPr>
          <p:cNvSpPr>
            <a:spLocks noGrp="1"/>
          </p:cNvSpPr>
          <p:nvPr>
            <p:ph type="sldNum" sz="quarter" idx="12"/>
          </p:nvPr>
        </p:nvSpPr>
        <p:spPr>
          <a:xfrm>
            <a:off x="10558299" y="6301825"/>
            <a:ext cx="1052508" cy="365125"/>
          </a:xfrm>
        </p:spPr>
        <p:txBody>
          <a:bodyPr/>
          <a:lstStyle/>
          <a:p>
            <a:fld id="{7FCEAAD6-CC81-491C-B57D-60F35C7E9431}" type="slidenum">
              <a:rPr lang="en-US" smtClean="0"/>
              <a:t>12</a:t>
            </a:fld>
            <a:endParaRPr lang="en-US" dirty="0"/>
          </a:p>
        </p:txBody>
      </p:sp>
      <p:pic>
        <p:nvPicPr>
          <p:cNvPr id="7" name="Picture 6">
            <a:extLst>
              <a:ext uri="{FF2B5EF4-FFF2-40B4-BE49-F238E27FC236}">
                <a16:creationId xmlns:a16="http://schemas.microsoft.com/office/drawing/2014/main" id="{7F01F86B-FC0F-4C83-BC8F-807F0B149E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236000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CBF0-209D-4D3B-8FF8-7ADEA67632EA}"/>
              </a:ext>
            </a:extLst>
          </p:cNvPr>
          <p:cNvSpPr>
            <a:spLocks noGrp="1"/>
          </p:cNvSpPr>
          <p:nvPr>
            <p:ph type="title"/>
          </p:nvPr>
        </p:nvSpPr>
        <p:spPr>
          <a:xfrm>
            <a:off x="454565" y="702156"/>
            <a:ext cx="11029616" cy="1013800"/>
          </a:xfrm>
        </p:spPr>
        <p:txBody>
          <a:bodyPr anchor="ctr">
            <a:noAutofit/>
          </a:bodyPr>
          <a:lstStyle/>
          <a:p>
            <a:r>
              <a:rPr lang="en-US" sz="4000" b="1" dirty="0">
                <a:solidFill>
                  <a:schemeClr val="bg1"/>
                </a:solidFill>
              </a:rPr>
              <a:t>preguntas frecuentes</a:t>
            </a:r>
          </a:p>
        </p:txBody>
      </p:sp>
      <p:sp>
        <p:nvSpPr>
          <p:cNvPr id="3" name="Content Placeholder 2">
            <a:extLst>
              <a:ext uri="{FF2B5EF4-FFF2-40B4-BE49-F238E27FC236}">
                <a16:creationId xmlns:a16="http://schemas.microsoft.com/office/drawing/2014/main" id="{347B00F1-820E-451B-864C-46EB1B7BE581}"/>
              </a:ext>
            </a:extLst>
          </p:cNvPr>
          <p:cNvSpPr>
            <a:spLocks noGrp="1"/>
          </p:cNvSpPr>
          <p:nvPr>
            <p:ph idx="1"/>
          </p:nvPr>
        </p:nvSpPr>
        <p:spPr/>
        <p:txBody>
          <a:bodyPr>
            <a:normAutofit/>
          </a:bodyPr>
          <a:lstStyle/>
          <a:p>
            <a:pPr lvl="1"/>
            <a:r>
              <a:rPr lang="es-ES" sz="2400" dirty="0"/>
              <a:t>¿Qué sucede si un programa excede el umbral de puntos dentro de los 24 meses mientras trabaja para obtener la certificación Texas Rising Star?</a:t>
            </a:r>
          </a:p>
          <a:p>
            <a:pPr lvl="1"/>
            <a:r>
              <a:rPr lang="es-ES" sz="2400" dirty="0"/>
              <a:t>¿Se puede evaluar un programa para obtener la certificación inicial de Texas Rising Star antes del punto de control de 12 meses?</a:t>
            </a:r>
          </a:p>
          <a:p>
            <a:pPr lvl="1"/>
            <a:r>
              <a:rPr lang="es-ES" sz="2400" dirty="0"/>
              <a:t>¿Qué sucede si un programa cambia de propietario o se muda durante la designación de nivel de entrada?</a:t>
            </a:r>
          </a:p>
          <a:p>
            <a:pPr lvl="1"/>
            <a:r>
              <a:rPr lang="es-ES" sz="2400" dirty="0"/>
              <a:t>¿Existe una exención para extender la designación de nivel de entrada para situaciones especiales?</a:t>
            </a:r>
            <a:endParaRPr lang="en-US" sz="2400" dirty="0"/>
          </a:p>
        </p:txBody>
      </p:sp>
      <p:sp>
        <p:nvSpPr>
          <p:cNvPr id="5" name="Slide Number Placeholder 4">
            <a:extLst>
              <a:ext uri="{FF2B5EF4-FFF2-40B4-BE49-F238E27FC236}">
                <a16:creationId xmlns:a16="http://schemas.microsoft.com/office/drawing/2014/main" id="{191E3A24-A31E-4C60-B1E0-0E38DE6452B0}"/>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13</a:t>
            </a:fld>
            <a:endParaRPr lang="en-US" dirty="0"/>
          </a:p>
        </p:txBody>
      </p:sp>
      <p:pic>
        <p:nvPicPr>
          <p:cNvPr id="6" name="Picture 5">
            <a:extLst>
              <a:ext uri="{FF2B5EF4-FFF2-40B4-BE49-F238E27FC236}">
                <a16:creationId xmlns:a16="http://schemas.microsoft.com/office/drawing/2014/main" id="{6C547C81-406F-40A5-AD69-F3F3A94919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79164" y="798113"/>
            <a:ext cx="2358271" cy="821886"/>
          </a:xfrm>
          <a:prstGeom prst="rect">
            <a:avLst/>
          </a:prstGeom>
        </p:spPr>
      </p:pic>
    </p:spTree>
    <p:extLst>
      <p:ext uri="{BB962C8B-B14F-4D97-AF65-F5344CB8AC3E}">
        <p14:creationId xmlns:p14="http://schemas.microsoft.com/office/powerpoint/2010/main" val="23517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normAutofit/>
          </a:bodyPr>
          <a:lstStyle/>
          <a:p>
            <a:r>
              <a:rPr lang="en-US" sz="4000" b="1" dirty="0">
                <a:solidFill>
                  <a:srgbClr val="002060"/>
                </a:solidFill>
              </a:rPr>
              <a:t>Exenciones</a:t>
            </a:r>
          </a:p>
        </p:txBody>
      </p:sp>
      <p:graphicFrame>
        <p:nvGraphicFramePr>
          <p:cNvPr id="6" name="Diagram 5" descr="Three charts noting the 3 types of extension waiver criterion that can be approved">
            <a:extLst>
              <a:ext uri="{FF2B5EF4-FFF2-40B4-BE49-F238E27FC236}">
                <a16:creationId xmlns:a16="http://schemas.microsoft.com/office/drawing/2014/main" id="{841664A9-0D1D-4F6E-88F7-CB9242453965}"/>
              </a:ext>
            </a:extLst>
          </p:cNvPr>
          <p:cNvGraphicFramePr/>
          <p:nvPr>
            <p:extLst>
              <p:ext uri="{D42A27DB-BD31-4B8C-83A1-F6EECF244321}">
                <p14:modId xmlns:p14="http://schemas.microsoft.com/office/powerpoint/2010/main" val="3717228420"/>
              </p:ext>
            </p:extLst>
          </p:nvPr>
        </p:nvGraphicFramePr>
        <p:xfrm>
          <a:off x="987541" y="1463037"/>
          <a:ext cx="9570759" cy="514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14</a:t>
            </a:fld>
            <a:endParaRPr lang="en-US" dirty="0"/>
          </a:p>
        </p:txBody>
      </p:sp>
      <p:pic>
        <p:nvPicPr>
          <p:cNvPr id="7" name="Picture 6" descr="Texas Rising Star logo">
            <a:extLst>
              <a:ext uri="{FF2B5EF4-FFF2-40B4-BE49-F238E27FC236}">
                <a16:creationId xmlns:a16="http://schemas.microsoft.com/office/drawing/2014/main" id="{5A3FFA80-33A7-44DF-83F7-E3315313AE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49568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5497-338B-4057-8AB9-9077FFCAFF34}"/>
              </a:ext>
            </a:extLst>
          </p:cNvPr>
          <p:cNvSpPr>
            <a:spLocks noGrp="1"/>
          </p:cNvSpPr>
          <p:nvPr>
            <p:ph type="title"/>
          </p:nvPr>
        </p:nvSpPr>
        <p:spPr/>
        <p:txBody>
          <a:bodyPr>
            <a:normAutofit fontScale="90000"/>
          </a:bodyPr>
          <a:lstStyle/>
          <a:p>
            <a:br>
              <a:rPr lang="en-US" sz="4000" b="1" dirty="0"/>
            </a:br>
            <a:r>
              <a:rPr lang="en-US" sz="4000" b="1" dirty="0"/>
              <a:t>Preguntas</a:t>
            </a:r>
          </a:p>
        </p:txBody>
      </p:sp>
      <p:sp>
        <p:nvSpPr>
          <p:cNvPr id="9" name="Content Placeholder 8">
            <a:extLst>
              <a:ext uri="{FF2B5EF4-FFF2-40B4-BE49-F238E27FC236}">
                <a16:creationId xmlns:a16="http://schemas.microsoft.com/office/drawing/2014/main" id="{B48BE75E-A39F-47D1-9DF3-C8AD89AC9AEC}"/>
              </a:ext>
            </a:extLst>
          </p:cNvPr>
          <p:cNvSpPr>
            <a:spLocks noGrp="1"/>
          </p:cNvSpPr>
          <p:nvPr>
            <p:ph idx="1"/>
          </p:nvPr>
        </p:nvSpPr>
        <p:spPr/>
        <p:txBody>
          <a:bodyPr/>
          <a:lstStyle/>
          <a:p>
            <a:pPr marL="0" indent="0" algn="ctr">
              <a:buNone/>
            </a:pPr>
            <a:r>
              <a:rPr lang="es-ES" sz="2800" dirty="0"/>
              <a:t>Comuníquese con su oficina local de Workforce Solutions</a:t>
            </a:r>
          </a:p>
          <a:p>
            <a:pPr marL="0" indent="0" algn="ctr">
              <a:buNone/>
            </a:pPr>
            <a:r>
              <a:rPr lang="es-ES" sz="2800" dirty="0"/>
              <a:t>Visita </a:t>
            </a:r>
            <a:r>
              <a:rPr lang="en-US" sz="2800" dirty="0">
                <a:hlinkClick r:id="rId3"/>
              </a:rPr>
              <a:t>www.TexasRisingStar.org/contact-us</a:t>
            </a:r>
            <a:r>
              <a:rPr lang="en-US" sz="2800" dirty="0"/>
              <a:t> </a:t>
            </a:r>
          </a:p>
          <a:p>
            <a:pPr marL="0" indent="0" algn="ctr">
              <a:buNone/>
            </a:pPr>
            <a:endParaRPr lang="es-ES" sz="2800" dirty="0"/>
          </a:p>
          <a:p>
            <a:pPr marL="0" indent="0" algn="ctr">
              <a:buNone/>
            </a:pPr>
            <a:r>
              <a:rPr lang="es-ES" sz="2800" dirty="0"/>
              <a:t>Recursos adicionales en la página web de TWC CC&amp;EL:</a:t>
            </a:r>
            <a:r>
              <a:rPr lang="en-US" sz="2800" dirty="0">
                <a:hlinkClick r:id="rId4"/>
              </a:rPr>
              <a:t>https://www.twc.texas.gov/programs/texas-rising-star</a:t>
            </a:r>
            <a:r>
              <a:rPr lang="en-US" sz="2800" dirty="0"/>
              <a:t> </a:t>
            </a:r>
            <a:endParaRPr lang="en-US" sz="2400"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B0076A2-49FB-4A4B-A49A-9A9978F48099}"/>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15</a:t>
            </a:fld>
            <a:endParaRPr lang="en-US" dirty="0"/>
          </a:p>
        </p:txBody>
      </p:sp>
      <p:pic>
        <p:nvPicPr>
          <p:cNvPr id="6" name="Picture 5">
            <a:extLst>
              <a:ext uri="{FF2B5EF4-FFF2-40B4-BE49-F238E27FC236}">
                <a16:creationId xmlns:a16="http://schemas.microsoft.com/office/drawing/2014/main" id="{CC3AD6BF-3A72-4D40-904F-1DD5E593C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5761" y="798113"/>
            <a:ext cx="2358271" cy="821886"/>
          </a:xfrm>
          <a:prstGeom prst="rect">
            <a:avLst/>
          </a:prstGeom>
        </p:spPr>
      </p:pic>
    </p:spTree>
    <p:extLst>
      <p:ext uri="{BB962C8B-B14F-4D97-AF65-F5344CB8AC3E}">
        <p14:creationId xmlns:p14="http://schemas.microsoft.com/office/powerpoint/2010/main" val="2857792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7">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8" name="Rectangle 29">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9" name="Rectangle 31">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0" name="Rectangle 33">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51" name="Rectangle 35">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37">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303E96E-D046-4C8C-BD3F-3624D03C4976}"/>
              </a:ext>
            </a:extLst>
          </p:cNvPr>
          <p:cNvSpPr>
            <a:spLocks noGrp="1"/>
          </p:cNvSpPr>
          <p:nvPr>
            <p:ph type="title"/>
          </p:nvPr>
        </p:nvSpPr>
        <p:spPr>
          <a:xfrm>
            <a:off x="8120270" y="1419225"/>
            <a:ext cx="3526981" cy="3742174"/>
          </a:xfrm>
        </p:spPr>
        <p:txBody>
          <a:bodyPr vert="horz" lIns="91440" tIns="45720" rIns="91440" bIns="45720" rtlCol="0" anchor="ctr">
            <a:normAutofit/>
          </a:bodyPr>
          <a:lstStyle/>
          <a:p>
            <a:pPr algn="ctr">
              <a:lnSpc>
                <a:spcPct val="90000"/>
              </a:lnSpc>
            </a:pPr>
            <a:r>
              <a:rPr lang="en-US" sz="5400" b="1" dirty="0">
                <a:solidFill>
                  <a:srgbClr val="FFFFFF"/>
                </a:solidFill>
              </a:rPr>
              <a:t>Agenda</a:t>
            </a:r>
          </a:p>
        </p:txBody>
      </p:sp>
      <p:grpSp>
        <p:nvGrpSpPr>
          <p:cNvPr id="53" name="Group 39">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41" name="Rectangle 40">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4" name="Rectangle 41">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3" name="Rectangle 42">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4" name="Slide Number Placeholder 3">
            <a:extLst>
              <a:ext uri="{FF2B5EF4-FFF2-40B4-BE49-F238E27FC236}">
                <a16:creationId xmlns:a16="http://schemas.microsoft.com/office/drawing/2014/main" id="{B64A327D-E44C-4A7C-B437-AA6C7826380A}"/>
              </a:ext>
              <a:ext uri="{C183D7F6-B498-43B3-948B-1728B52AA6E4}">
                <adec:decorative xmlns:adec="http://schemas.microsoft.com/office/drawing/2017/decorative" val="1"/>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a:spcAft>
                <a:spcPts val="600"/>
              </a:spcAft>
            </a:pPr>
            <a:fld id="{7FCEAAD6-CC81-491C-B57D-60F35C7E9431}" type="slidenum">
              <a:rPr lang="en-US" smtClean="0"/>
              <a:pPr>
                <a:spcAft>
                  <a:spcPts val="600"/>
                </a:spcAft>
              </a:pPr>
              <a:t>2</a:t>
            </a:fld>
            <a:endParaRPr lang="en-US" dirty="0"/>
          </a:p>
        </p:txBody>
      </p:sp>
      <p:pic>
        <p:nvPicPr>
          <p:cNvPr id="7" name="Picture 6">
            <a:extLst>
              <a:ext uri="{FF2B5EF4-FFF2-40B4-BE49-F238E27FC236}">
                <a16:creationId xmlns:a16="http://schemas.microsoft.com/office/drawing/2014/main" id="{9D7587EC-2046-43CF-84A6-18605D03C8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88980" y="5486838"/>
            <a:ext cx="2358271" cy="821886"/>
          </a:xfrm>
          <a:prstGeom prst="rect">
            <a:avLst/>
          </a:prstGeom>
        </p:spPr>
      </p:pic>
      <p:sp>
        <p:nvSpPr>
          <p:cNvPr id="3" name="TextBox 2">
            <a:extLst>
              <a:ext uri="{FF2B5EF4-FFF2-40B4-BE49-F238E27FC236}">
                <a16:creationId xmlns:a16="http://schemas.microsoft.com/office/drawing/2014/main" id="{C6545626-8655-4BF5-A1CA-5C5C5D9CBC57}"/>
              </a:ext>
            </a:extLst>
          </p:cNvPr>
          <p:cNvSpPr txBox="1"/>
          <p:nvPr/>
        </p:nvSpPr>
        <p:spPr>
          <a:xfrm>
            <a:off x="613413" y="1649245"/>
            <a:ext cx="7256834" cy="3170099"/>
          </a:xfrm>
          <a:prstGeom prst="rect">
            <a:avLst/>
          </a:prstGeom>
          <a:noFill/>
        </p:spPr>
        <p:txBody>
          <a:bodyPr wrap="square" rtlCol="0">
            <a:spAutoFit/>
          </a:bodyPr>
          <a:lstStyle/>
          <a:p>
            <a:pPr marL="571500" indent="-571500">
              <a:buFont typeface="Wingdings" panose="05000000000000000000" pitchFamily="2" charset="2"/>
              <a:buChar char="Ø"/>
            </a:pPr>
            <a:r>
              <a:rPr lang="en-US" sz="4000" dirty="0"/>
              <a:t>Requisitos básicos</a:t>
            </a:r>
          </a:p>
          <a:p>
            <a:pPr marL="571500" indent="-571500">
              <a:buFont typeface="Wingdings" panose="05000000000000000000" pitchFamily="2" charset="2"/>
              <a:buChar char="Ø"/>
            </a:pPr>
            <a:r>
              <a:rPr lang="en-US" sz="4000" dirty="0"/>
              <a:t>Nuevos proveedores de CCS</a:t>
            </a:r>
          </a:p>
          <a:p>
            <a:pPr marL="571500" indent="-571500">
              <a:buFont typeface="Wingdings" panose="05000000000000000000" pitchFamily="2" charset="2"/>
              <a:buChar char="Ø"/>
            </a:pPr>
            <a:r>
              <a:rPr lang="en-US" sz="4000" dirty="0"/>
              <a:t>Cronograma de 24 meses</a:t>
            </a:r>
          </a:p>
          <a:p>
            <a:pPr marL="571500" indent="-571500">
              <a:buFont typeface="Wingdings" panose="05000000000000000000" pitchFamily="2" charset="2"/>
              <a:buChar char="Ø"/>
            </a:pPr>
            <a:r>
              <a:rPr lang="en-US" sz="4000" dirty="0"/>
              <a:t>Preguntas frecuentes</a:t>
            </a:r>
          </a:p>
          <a:p>
            <a:pPr marL="571500" indent="-571500">
              <a:buFont typeface="Wingdings" panose="05000000000000000000" pitchFamily="2" charset="2"/>
              <a:buChar char="Ø"/>
            </a:pPr>
            <a:r>
              <a:rPr lang="en-US" sz="4000" dirty="0"/>
              <a:t>Exenciones</a:t>
            </a:r>
          </a:p>
        </p:txBody>
      </p:sp>
    </p:spTree>
    <p:extLst>
      <p:ext uri="{BB962C8B-B14F-4D97-AF65-F5344CB8AC3E}">
        <p14:creationId xmlns:p14="http://schemas.microsoft.com/office/powerpoint/2010/main" val="136523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chart notating the basic requirements and total points threshold for Entry Level Designation">
            <a:extLst>
              <a:ext uri="{FF2B5EF4-FFF2-40B4-BE49-F238E27FC236}">
                <a16:creationId xmlns:a16="http://schemas.microsoft.com/office/drawing/2014/main" id="{841664A9-0D1D-4F6E-88F7-CB9242453965}"/>
              </a:ext>
            </a:extLst>
          </p:cNvPr>
          <p:cNvGraphicFramePr/>
          <p:nvPr>
            <p:extLst>
              <p:ext uri="{D42A27DB-BD31-4B8C-83A1-F6EECF244321}">
                <p14:modId xmlns:p14="http://schemas.microsoft.com/office/powerpoint/2010/main" val="1376930093"/>
              </p:ext>
            </p:extLst>
          </p:nvPr>
        </p:nvGraphicFramePr>
        <p:xfrm>
          <a:off x="641298" y="536738"/>
          <a:ext cx="10008256" cy="615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a:xfrm>
            <a:off x="581192" y="536738"/>
            <a:ext cx="11029616" cy="1189554"/>
          </a:xfrm>
        </p:spPr>
        <p:txBody>
          <a:bodyPr anchor="ctr">
            <a:noAutofit/>
          </a:bodyPr>
          <a:lstStyle/>
          <a:p>
            <a:r>
              <a:rPr lang="en-US" sz="4000" b="1" dirty="0">
                <a:solidFill>
                  <a:srgbClr val="002060"/>
                </a:solidFill>
              </a:rPr>
              <a:t>Requisitos básicos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3</a:t>
            </a:fld>
            <a:endParaRPr lang="en-US" dirty="0"/>
          </a:p>
        </p:txBody>
      </p:sp>
      <p:pic>
        <p:nvPicPr>
          <p:cNvPr id="7" name="Picture 6" descr="Texas Rising Star logo">
            <a:extLst>
              <a:ext uri="{FF2B5EF4-FFF2-40B4-BE49-F238E27FC236}">
                <a16:creationId xmlns:a16="http://schemas.microsoft.com/office/drawing/2014/main" id="{8D69FD7F-1189-494D-9D9A-096E988BFB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18426" y="625611"/>
            <a:ext cx="2279747" cy="851387"/>
          </a:xfrm>
          <a:prstGeom prst="rect">
            <a:avLst/>
          </a:prstGeom>
        </p:spPr>
      </p:pic>
    </p:spTree>
    <p:extLst>
      <p:ext uri="{BB962C8B-B14F-4D97-AF65-F5344CB8AC3E}">
        <p14:creationId xmlns:p14="http://schemas.microsoft.com/office/powerpoint/2010/main" val="2226082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p:txBody>
          <a:bodyPr anchor="ctr">
            <a:normAutofit/>
          </a:bodyPr>
          <a:lstStyle/>
          <a:p>
            <a:r>
              <a:rPr lang="en-US" sz="3600" b="1" dirty="0">
                <a:solidFill>
                  <a:srgbClr val="002060"/>
                </a:solidFill>
              </a:rPr>
              <a:t>Nuevos proveedores de CCS</a:t>
            </a:r>
          </a:p>
        </p:txBody>
      </p:sp>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4</a:t>
            </a:fld>
            <a:endParaRPr lang="en-US" dirty="0"/>
          </a:p>
        </p:txBody>
      </p:sp>
      <p:sp>
        <p:nvSpPr>
          <p:cNvPr id="7" name="Content Placeholder 2">
            <a:extLst>
              <a:ext uri="{FF2B5EF4-FFF2-40B4-BE49-F238E27FC236}">
                <a16:creationId xmlns:a16="http://schemas.microsoft.com/office/drawing/2014/main" id="{10D7FFA3-460C-4B6C-969F-3F4E26FE0056}"/>
              </a:ext>
            </a:extLst>
          </p:cNvPr>
          <p:cNvSpPr txBox="1">
            <a:spLocks/>
          </p:cNvSpPr>
          <p:nvPr/>
        </p:nvSpPr>
        <p:spPr>
          <a:xfrm>
            <a:off x="581190" y="2037144"/>
            <a:ext cx="10993550" cy="4264681"/>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cap="all">
                <a:solidFill>
                  <a:schemeClr val="accent2"/>
                </a:solidFill>
                <a:latin typeface="+mn-lt"/>
                <a:ea typeface="+mn-ea"/>
                <a:cs typeface="+mn-cs"/>
              </a:defRPr>
            </a:lvl1pPr>
            <a:lvl2pPr marL="457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s-ES" sz="2800" cap="none" dirty="0">
                <a:solidFill>
                  <a:srgbClr val="002060"/>
                </a:solidFill>
              </a:rPr>
              <a:t>Complete el formulario de interés en línea de Texas Rising Star</a:t>
            </a:r>
          </a:p>
          <a:p>
            <a:pPr marL="457200" indent="-457200">
              <a:buFont typeface="Wingdings" panose="05000000000000000000" pitchFamily="2" charset="2"/>
              <a:buChar char="§"/>
            </a:pPr>
            <a:r>
              <a:rPr lang="es-ES" sz="2800" cap="none" dirty="0">
                <a:solidFill>
                  <a:srgbClr val="002060"/>
                </a:solidFill>
              </a:rPr>
              <a:t>Debe cumplir con los requisitos básicos </a:t>
            </a:r>
            <a:r>
              <a:rPr lang="es-ES" sz="2800" u="sng" cap="none" dirty="0">
                <a:solidFill>
                  <a:srgbClr val="002060"/>
                </a:solidFill>
              </a:rPr>
              <a:t>antes</a:t>
            </a:r>
            <a:r>
              <a:rPr lang="es-ES" sz="2800" cap="none" dirty="0">
                <a:solidFill>
                  <a:srgbClr val="002060"/>
                </a:solidFill>
              </a:rPr>
              <a:t> de firmar un acuerdo de proveedor de CCS.</a:t>
            </a:r>
          </a:p>
          <a:p>
            <a:pPr marL="914400" lvl="1" indent="-457200">
              <a:buFont typeface="Wingdings" panose="05000000000000000000" pitchFamily="2" charset="2"/>
              <a:buChar char="§"/>
            </a:pPr>
            <a:r>
              <a:rPr lang="en-US" sz="2800" dirty="0">
                <a:solidFill>
                  <a:srgbClr val="002060"/>
                </a:solidFill>
              </a:rPr>
              <a:t>Con licencia o registrado por CCR</a:t>
            </a:r>
          </a:p>
          <a:p>
            <a:pPr marL="914400" lvl="1" indent="-457200">
              <a:buFont typeface="Wingdings" panose="05000000000000000000" pitchFamily="2" charset="2"/>
              <a:buChar char="§"/>
            </a:pPr>
            <a:r>
              <a:rPr lang="es-ES" sz="2800" cap="none" dirty="0">
                <a:solidFill>
                  <a:srgbClr val="002060"/>
                </a:solidFill>
              </a:rPr>
              <a:t>No en acción correctiva con CCR</a:t>
            </a:r>
          </a:p>
          <a:p>
            <a:pPr marL="914400" lvl="1" indent="-457200">
              <a:buFont typeface="Wingdings" panose="05000000000000000000" pitchFamily="2" charset="2"/>
              <a:buChar char="§"/>
            </a:pPr>
            <a:r>
              <a:rPr lang="es-ES" sz="2800" dirty="0">
                <a:solidFill>
                  <a:srgbClr val="002060"/>
                </a:solidFill>
              </a:rPr>
              <a:t>Tener 40 puntos totales o menos cuando se revisa el historial de CCR</a:t>
            </a:r>
            <a:endParaRPr lang="es-ES" sz="2800" cap="none" dirty="0">
              <a:solidFill>
                <a:srgbClr val="002060"/>
              </a:solidFill>
            </a:endParaRPr>
          </a:p>
          <a:p>
            <a:pPr marL="457200" indent="-457200">
              <a:buFont typeface="Wingdings" panose="05000000000000000000" pitchFamily="2" charset="2"/>
              <a:buChar char="§"/>
            </a:pPr>
            <a:r>
              <a:rPr lang="es-ES" sz="2800" cap="none" dirty="0">
                <a:solidFill>
                  <a:srgbClr val="002060"/>
                </a:solidFill>
              </a:rPr>
              <a:t>Si cumple con los requisitos básicos, tiene hasta 24 meses para obtener la certificación Dos Estrellas o superior.</a:t>
            </a:r>
          </a:p>
          <a:p>
            <a:pPr marL="457200" indent="-457200">
              <a:buFont typeface="Wingdings" panose="05000000000000000000" pitchFamily="2" charset="2"/>
              <a:buChar char="§"/>
            </a:pPr>
            <a:r>
              <a:rPr lang="es-ES" sz="2800" cap="none" dirty="0">
                <a:solidFill>
                  <a:srgbClr val="002060"/>
                </a:solidFill>
              </a:rPr>
              <a:t>Si no cumple con los requisitos básicos, no puede firmar un Acuerdo de proveedor de CCS</a:t>
            </a:r>
            <a:endParaRPr lang="en-US" sz="2800" cap="none" dirty="0">
              <a:solidFill>
                <a:srgbClr val="002060"/>
              </a:solidFill>
            </a:endParaRPr>
          </a:p>
          <a:p>
            <a:pPr marL="457200" indent="-457200">
              <a:buFont typeface="Wingdings" panose="05000000000000000000" pitchFamily="2" charset="2"/>
              <a:buChar char="§"/>
            </a:pPr>
            <a:endParaRPr lang="en-US" sz="2800" cap="none" dirty="0">
              <a:solidFill>
                <a:srgbClr val="002060"/>
              </a:solidFill>
            </a:endParaRPr>
          </a:p>
        </p:txBody>
      </p:sp>
      <p:pic>
        <p:nvPicPr>
          <p:cNvPr id="6" name="Picture 5" descr="Texas Rising Star logo">
            <a:extLst>
              <a:ext uri="{FF2B5EF4-FFF2-40B4-BE49-F238E27FC236}">
                <a16:creationId xmlns:a16="http://schemas.microsoft.com/office/drawing/2014/main" id="{D89E2149-0B16-4413-9434-408DE775C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337595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2389-4655-4A7E-AD4C-86B51A73526F}"/>
              </a:ext>
            </a:extLst>
          </p:cNvPr>
          <p:cNvSpPr>
            <a:spLocks noGrp="1"/>
          </p:cNvSpPr>
          <p:nvPr>
            <p:ph type="title" idx="4294967295"/>
          </p:nvPr>
        </p:nvSpPr>
        <p:spPr>
          <a:xfrm>
            <a:off x="581192" y="705124"/>
            <a:ext cx="11029616" cy="585556"/>
          </a:xfrm>
        </p:spPr>
        <p:txBody>
          <a:bodyPr anchor="ctr">
            <a:noAutofit/>
          </a:bodyPr>
          <a:lstStyle/>
          <a:p>
            <a:r>
              <a:rPr lang="en-US" sz="3600" b="1" dirty="0">
                <a:solidFill>
                  <a:srgbClr val="002060"/>
                </a:solidFill>
              </a:rPr>
              <a:t>Cronograma de 24 meses</a:t>
            </a:r>
          </a:p>
        </p:txBody>
      </p:sp>
      <p:graphicFrame>
        <p:nvGraphicFramePr>
          <p:cNvPr id="6" name="Diagram 5" descr="Flow chart indicating the 5 steps and timeline dates for the total 24-month timeframe a provider has to become certified">
            <a:extLst>
              <a:ext uri="{FF2B5EF4-FFF2-40B4-BE49-F238E27FC236}">
                <a16:creationId xmlns:a16="http://schemas.microsoft.com/office/drawing/2014/main" id="{17D5EEA9-8091-447C-9302-D6E6E8EDB9B2}"/>
              </a:ext>
            </a:extLst>
          </p:cNvPr>
          <p:cNvGraphicFramePr/>
          <p:nvPr>
            <p:extLst>
              <p:ext uri="{D42A27DB-BD31-4B8C-83A1-F6EECF244321}">
                <p14:modId xmlns:p14="http://schemas.microsoft.com/office/powerpoint/2010/main" val="1211220305"/>
              </p:ext>
            </p:extLst>
          </p:nvPr>
        </p:nvGraphicFramePr>
        <p:xfrm>
          <a:off x="1189318" y="1660674"/>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B29A3FC-2D59-4801-8582-7686E0ABBA0C}"/>
              </a:ext>
            </a:extLst>
          </p:cNvPr>
          <p:cNvSpPr>
            <a:spLocks noGrp="1"/>
          </p:cNvSpPr>
          <p:nvPr>
            <p:ph type="sldNum" sz="quarter" idx="12"/>
          </p:nvPr>
        </p:nvSpPr>
        <p:spPr/>
        <p:txBody>
          <a:bodyPr/>
          <a:lstStyle/>
          <a:p>
            <a:fld id="{7FCEAAD6-CC81-491C-B57D-60F35C7E9431}" type="slidenum">
              <a:rPr lang="en-US" smtClean="0"/>
              <a:t>5</a:t>
            </a:fld>
            <a:endParaRPr lang="en-US" dirty="0"/>
          </a:p>
        </p:txBody>
      </p:sp>
      <p:pic>
        <p:nvPicPr>
          <p:cNvPr id="8" name="Picture 7" descr="Texas Rising Star logo">
            <a:extLst>
              <a:ext uri="{FF2B5EF4-FFF2-40B4-BE49-F238E27FC236}">
                <a16:creationId xmlns:a16="http://schemas.microsoft.com/office/drawing/2014/main" id="{96F27DE0-20B6-4D08-B0B2-9D6CD69E6B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91167" y="703604"/>
            <a:ext cx="2279747" cy="851387"/>
          </a:xfrm>
          <a:prstGeom prst="rect">
            <a:avLst/>
          </a:prstGeom>
        </p:spPr>
      </p:pic>
    </p:spTree>
    <p:extLst>
      <p:ext uri="{BB962C8B-B14F-4D97-AF65-F5344CB8AC3E}">
        <p14:creationId xmlns:p14="http://schemas.microsoft.com/office/powerpoint/2010/main" val="113483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0D8397-08CF-4B9C-A0E7-2D08438AD6E9}"/>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6</a:t>
            </a:fld>
            <a:endParaRPr lang="en-US" dirty="0"/>
          </a:p>
        </p:txBody>
      </p:sp>
      <p:sp>
        <p:nvSpPr>
          <p:cNvPr id="6" name="Title 5">
            <a:extLst>
              <a:ext uri="{FF2B5EF4-FFF2-40B4-BE49-F238E27FC236}">
                <a16:creationId xmlns:a16="http://schemas.microsoft.com/office/drawing/2014/main" id="{745929BE-B708-4486-AE00-B6EBC90567C6}"/>
              </a:ext>
            </a:extLst>
          </p:cNvPr>
          <p:cNvSpPr>
            <a:spLocks noGrp="1"/>
          </p:cNvSpPr>
          <p:nvPr>
            <p:ph type="title" idx="4294967295"/>
          </p:nvPr>
        </p:nvSpPr>
        <p:spPr>
          <a:xfrm>
            <a:off x="581192" y="557426"/>
            <a:ext cx="11029616" cy="1189554"/>
          </a:xfrm>
        </p:spPr>
        <p:txBody>
          <a:bodyPr anchor="ctr">
            <a:normAutofit/>
          </a:bodyPr>
          <a:lstStyle/>
          <a:p>
            <a:pPr rtl="0" eaLnBrk="1" latinLnBrk="0" hangingPunct="1"/>
            <a:r>
              <a:rPr lang="en-US" sz="4000" b="1" kern="1200" dirty="0">
                <a:solidFill>
                  <a:srgbClr val="002060"/>
                </a:solidFill>
                <a:effectLst/>
                <a:latin typeface="Gill Sans MT" panose="020B0502020104020203" pitchFamily="34" charset="0"/>
                <a:ea typeface="+mn-ea"/>
                <a:cs typeface="+mn-cs"/>
              </a:rPr>
              <a:t>24-MESES: interés</a:t>
            </a:r>
            <a:endParaRPr lang="en-US" sz="4000" b="1" dirty="0">
              <a:effectLst/>
            </a:endParaRPr>
          </a:p>
        </p:txBody>
      </p:sp>
      <p:graphicFrame>
        <p:nvGraphicFramePr>
          <p:cNvPr id="3" name="Diagram 2" descr="Single portion of flow chart indicating the first deadline of October 1, 2022">
            <a:extLst>
              <a:ext uri="{FF2B5EF4-FFF2-40B4-BE49-F238E27FC236}">
                <a16:creationId xmlns:a16="http://schemas.microsoft.com/office/drawing/2014/main" id="{465CA26F-0A2F-41C7-8703-5549CB5E94CC}"/>
              </a:ext>
            </a:extLst>
          </p:cNvPr>
          <p:cNvGraphicFramePr/>
          <p:nvPr>
            <p:extLst>
              <p:ext uri="{D42A27DB-BD31-4B8C-83A1-F6EECF244321}">
                <p14:modId xmlns:p14="http://schemas.microsoft.com/office/powerpoint/2010/main" val="195090678"/>
              </p:ext>
            </p:extLst>
          </p:nvPr>
        </p:nvGraphicFramePr>
        <p:xfrm>
          <a:off x="1167699" y="1746980"/>
          <a:ext cx="9856601"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371F4441-AB96-4995-B07E-BFBCA8ADAB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2811" y="5956137"/>
            <a:ext cx="2279747" cy="851387"/>
          </a:xfrm>
          <a:prstGeom prst="rect">
            <a:avLst/>
          </a:prstGeom>
        </p:spPr>
      </p:pic>
    </p:spTree>
    <p:extLst>
      <p:ext uri="{BB962C8B-B14F-4D97-AF65-F5344CB8AC3E}">
        <p14:creationId xmlns:p14="http://schemas.microsoft.com/office/powerpoint/2010/main" val="312510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8133A-853F-46E9-99F0-4148B5915293}"/>
              </a:ext>
            </a:extLst>
          </p:cNvPr>
          <p:cNvSpPr>
            <a:spLocks noGrp="1"/>
          </p:cNvSpPr>
          <p:nvPr>
            <p:ph type="title" idx="4294967295"/>
          </p:nvPr>
        </p:nvSpPr>
        <p:spPr>
          <a:xfrm>
            <a:off x="521086" y="703604"/>
            <a:ext cx="11029616" cy="1189554"/>
          </a:xfrm>
        </p:spPr>
        <p:txBody>
          <a:bodyPr anchor="ctr">
            <a:normAutofit/>
          </a:bodyPr>
          <a:lstStyle/>
          <a:p>
            <a:pPr rtl="0" eaLnBrk="1" latinLnBrk="0" hangingPunct="1"/>
            <a:r>
              <a:rPr lang="en-US" sz="4000" b="1" kern="1200" dirty="0">
                <a:solidFill>
                  <a:srgbClr val="002060"/>
                </a:solidFill>
                <a:effectLst/>
                <a:latin typeface="Gill Sans MT" panose="020B0502020104020203" pitchFamily="34" charset="0"/>
                <a:ea typeface="+mn-ea"/>
                <a:cs typeface="+mn-cs"/>
              </a:rPr>
              <a:t>24-meses: acuerdo firmado</a:t>
            </a:r>
            <a:endParaRPr lang="en-US" sz="4000" b="1" dirty="0">
              <a:effectLst/>
            </a:endParaRPr>
          </a:p>
        </p:txBody>
      </p:sp>
      <p:sp>
        <p:nvSpPr>
          <p:cNvPr id="2" name="Slide Number Placeholder 1">
            <a:extLst>
              <a:ext uri="{FF2B5EF4-FFF2-40B4-BE49-F238E27FC236}">
                <a16:creationId xmlns:a16="http://schemas.microsoft.com/office/drawing/2014/main" id="{2F2F30BE-8F33-412A-929C-D58EE2863B3E}"/>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7</a:t>
            </a:fld>
            <a:endParaRPr lang="en-US" dirty="0"/>
          </a:p>
        </p:txBody>
      </p:sp>
      <p:graphicFrame>
        <p:nvGraphicFramePr>
          <p:cNvPr id="3" name="Diagram 2" descr="Single portion of flow chart indicating the second deadline of March 31, 2022">
            <a:extLst>
              <a:ext uri="{FF2B5EF4-FFF2-40B4-BE49-F238E27FC236}">
                <a16:creationId xmlns:a16="http://schemas.microsoft.com/office/drawing/2014/main" id="{B1BD72B3-122B-44F1-A929-C501253F473E}"/>
              </a:ext>
            </a:extLst>
          </p:cNvPr>
          <p:cNvGraphicFramePr/>
          <p:nvPr>
            <p:extLst>
              <p:ext uri="{D42A27DB-BD31-4B8C-83A1-F6EECF244321}">
                <p14:modId xmlns:p14="http://schemas.microsoft.com/office/powerpoint/2010/main" val="2943609328"/>
              </p:ext>
            </p:extLst>
          </p:nvPr>
        </p:nvGraphicFramePr>
        <p:xfrm>
          <a:off x="1129212" y="1848186"/>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508EEDD-7172-4D0E-B35A-60D16D7AB7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62567" y="5956137"/>
            <a:ext cx="2279747" cy="851387"/>
          </a:xfrm>
          <a:prstGeom prst="rect">
            <a:avLst/>
          </a:prstGeom>
        </p:spPr>
      </p:pic>
    </p:spTree>
    <p:extLst>
      <p:ext uri="{BB962C8B-B14F-4D97-AF65-F5344CB8AC3E}">
        <p14:creationId xmlns:p14="http://schemas.microsoft.com/office/powerpoint/2010/main" val="49575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E3FD48-30FC-4381-AAED-2584AC88DA6B}"/>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8</a:t>
            </a:fld>
            <a:endParaRPr lang="en-US" dirty="0"/>
          </a:p>
        </p:txBody>
      </p:sp>
      <p:sp>
        <p:nvSpPr>
          <p:cNvPr id="6" name="Title 5">
            <a:extLst>
              <a:ext uri="{FF2B5EF4-FFF2-40B4-BE49-F238E27FC236}">
                <a16:creationId xmlns:a16="http://schemas.microsoft.com/office/drawing/2014/main" id="{C6A5FB59-2CB6-40DA-9943-A36EF449B6BA}"/>
              </a:ext>
            </a:extLst>
          </p:cNvPr>
          <p:cNvSpPr>
            <a:spLocks noGrp="1"/>
          </p:cNvSpPr>
          <p:nvPr>
            <p:ph type="title" idx="4294967295"/>
          </p:nvPr>
        </p:nvSpPr>
        <p:spPr>
          <a:xfrm>
            <a:off x="581194" y="536738"/>
            <a:ext cx="11029616" cy="1189554"/>
          </a:xfrm>
        </p:spPr>
        <p:txBody>
          <a:bodyPr anchor="ctr">
            <a:normAutofit fontScale="90000"/>
          </a:bodyPr>
          <a:lstStyle/>
          <a:p>
            <a:r>
              <a:rPr lang="es-ES" sz="4000" b="1" kern="1200" cap="all" dirty="0">
                <a:solidFill>
                  <a:srgbClr val="002060"/>
                </a:solidFill>
                <a:effectLst/>
                <a:latin typeface="Gill Sans MT" panose="020B0502020104020203" pitchFamily="34" charset="0"/>
                <a:ea typeface="+mj-ea"/>
                <a:cs typeface="+mj-cs"/>
              </a:rPr>
              <a:t>24 meses: punto de control de 12 meses</a:t>
            </a:r>
            <a:endParaRPr lang="en-US" sz="4000" b="1" dirty="0"/>
          </a:p>
        </p:txBody>
      </p:sp>
      <p:graphicFrame>
        <p:nvGraphicFramePr>
          <p:cNvPr id="3" name="Diagram 2" descr="Single portion of flow chart indicating the third deadline of September 30, 2022">
            <a:extLst>
              <a:ext uri="{FF2B5EF4-FFF2-40B4-BE49-F238E27FC236}">
                <a16:creationId xmlns:a16="http://schemas.microsoft.com/office/drawing/2014/main" id="{FF039973-F190-4B11-8041-77DBEF0A52DF}"/>
              </a:ext>
            </a:extLst>
          </p:cNvPr>
          <p:cNvGraphicFramePr/>
          <p:nvPr>
            <p:extLst>
              <p:ext uri="{D42A27DB-BD31-4B8C-83A1-F6EECF244321}">
                <p14:modId xmlns:p14="http://schemas.microsoft.com/office/powerpoint/2010/main" val="3604447824"/>
              </p:ext>
            </p:extLst>
          </p:nvPr>
        </p:nvGraphicFramePr>
        <p:xfrm>
          <a:off x="1189318" y="1726292"/>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7F0A79E-1E19-4994-A960-F8AFB9E5AF1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2689" y="5956137"/>
            <a:ext cx="2279747" cy="851387"/>
          </a:xfrm>
          <a:prstGeom prst="rect">
            <a:avLst/>
          </a:prstGeom>
        </p:spPr>
      </p:pic>
    </p:spTree>
    <p:extLst>
      <p:ext uri="{BB962C8B-B14F-4D97-AF65-F5344CB8AC3E}">
        <p14:creationId xmlns:p14="http://schemas.microsoft.com/office/powerpoint/2010/main" val="269521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FA912-5E0F-45CC-B3D1-A6062F328F6A}"/>
              </a:ext>
              <a:ext uri="{C183D7F6-B498-43B3-948B-1728B52AA6E4}">
                <adec:decorative xmlns:adec="http://schemas.microsoft.com/office/drawing/2017/decorative" val="1"/>
              </a:ext>
            </a:extLst>
          </p:cNvPr>
          <p:cNvSpPr>
            <a:spLocks noGrp="1"/>
          </p:cNvSpPr>
          <p:nvPr>
            <p:ph type="sldNum" sz="quarter" idx="12"/>
          </p:nvPr>
        </p:nvSpPr>
        <p:spPr/>
        <p:txBody>
          <a:bodyPr/>
          <a:lstStyle/>
          <a:p>
            <a:fld id="{7FCEAAD6-CC81-491C-B57D-60F35C7E9431}" type="slidenum">
              <a:rPr lang="en-US" smtClean="0"/>
              <a:t>9</a:t>
            </a:fld>
            <a:endParaRPr lang="en-US" dirty="0"/>
          </a:p>
        </p:txBody>
      </p:sp>
      <p:sp>
        <p:nvSpPr>
          <p:cNvPr id="6" name="Title 5">
            <a:extLst>
              <a:ext uri="{FF2B5EF4-FFF2-40B4-BE49-F238E27FC236}">
                <a16:creationId xmlns:a16="http://schemas.microsoft.com/office/drawing/2014/main" id="{7915743C-F482-4D89-AE99-815D70E8C74F}"/>
              </a:ext>
            </a:extLst>
          </p:cNvPr>
          <p:cNvSpPr>
            <a:spLocks noGrp="1"/>
          </p:cNvSpPr>
          <p:nvPr>
            <p:ph type="title" idx="4294967295"/>
          </p:nvPr>
        </p:nvSpPr>
        <p:spPr>
          <a:xfrm>
            <a:off x="581192" y="668654"/>
            <a:ext cx="11029616" cy="1189554"/>
          </a:xfrm>
        </p:spPr>
        <p:txBody>
          <a:bodyPr anchor="ctr">
            <a:normAutofit fontScale="90000"/>
          </a:bodyPr>
          <a:lstStyle/>
          <a:p>
            <a:r>
              <a:rPr lang="es-ES" sz="4000" b="1" kern="1200" cap="all" dirty="0">
                <a:solidFill>
                  <a:srgbClr val="002060"/>
                </a:solidFill>
                <a:effectLst/>
                <a:latin typeface="Gill Sans MT" panose="020B0502020104020203" pitchFamily="34" charset="0"/>
                <a:ea typeface="+mj-ea"/>
                <a:cs typeface="+mj-cs"/>
              </a:rPr>
              <a:t>24 meses: punto de control de 18 meses</a:t>
            </a:r>
            <a:endParaRPr lang="en-US" sz="4000" b="1" dirty="0"/>
          </a:p>
        </p:txBody>
      </p:sp>
      <p:graphicFrame>
        <p:nvGraphicFramePr>
          <p:cNvPr id="3" name="Diagram 2" descr="Single portion of flow chart indicating the fourth deadline of June 30, 2024">
            <a:extLst>
              <a:ext uri="{FF2B5EF4-FFF2-40B4-BE49-F238E27FC236}">
                <a16:creationId xmlns:a16="http://schemas.microsoft.com/office/drawing/2014/main" id="{C24613D1-E5E0-4D35-8A75-18AE12CC0B39}"/>
              </a:ext>
            </a:extLst>
          </p:cNvPr>
          <p:cNvGraphicFramePr/>
          <p:nvPr>
            <p:extLst>
              <p:ext uri="{D42A27DB-BD31-4B8C-83A1-F6EECF244321}">
                <p14:modId xmlns:p14="http://schemas.microsoft.com/office/powerpoint/2010/main" val="3307705684"/>
              </p:ext>
            </p:extLst>
          </p:nvPr>
        </p:nvGraphicFramePr>
        <p:xfrm>
          <a:off x="1189318" y="1770004"/>
          <a:ext cx="9813364" cy="4919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02CE5E9-0F07-4361-B5C8-CEABD5BBBDF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2628" y="5956137"/>
            <a:ext cx="2279747" cy="851387"/>
          </a:xfrm>
          <a:prstGeom prst="rect">
            <a:avLst/>
          </a:prstGeom>
        </p:spPr>
      </p:pic>
    </p:spTree>
    <p:extLst>
      <p:ext uri="{BB962C8B-B14F-4D97-AF65-F5344CB8AC3E}">
        <p14:creationId xmlns:p14="http://schemas.microsoft.com/office/powerpoint/2010/main" val="6045045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5cc3ea-6d34-48b9-955f-209672471296" xsi:nil="true"/>
    <_ip_UnifiedCompliancePolicyUIAction xmlns="http://schemas.microsoft.com/sharepoint/v3" xsi:nil="true"/>
    <_ip_UnifiedCompliancePolicyProperties xmlns="http://schemas.microsoft.com/sharepoint/v3" xsi:nil="true"/>
    <lcf76f155ced4ddcb4097134ff3c332f xmlns="474a6763-ac05-4e28-9ae1-4058cad3e94b">
      <Terms xmlns="http://schemas.microsoft.com/office/infopath/2007/PartnerControls"/>
    </lcf76f155ced4ddcb4097134ff3c332f>
    <Other_x0020_URL_x0020_Web_x0020_Page xmlns="474a6763-ac05-4e28-9ae1-4058cad3e94b" xsi:nil="true"/>
    <Web_x0020_Page xmlns="474a6763-ac05-4e28-9ae1-4058cad3e94b" xsi:nil="true"/>
    <Notes0 xmlns="474a6763-ac05-4e28-9ae1-4058cad3e94b" xsi:nil="true"/>
    <Remove_x0020_from_x0020_Web xmlns="474a6763-ac05-4e28-9ae1-4058cad3e94b">false</Remove_x0020_from_x0020_Web>
    <URL_x0020_Web_x0020_Page xmlns="474a6763-ac05-4e28-9ae1-4058cad3e94b" xsi:nil="true"/>
    <Document_x0020_Name xmlns="474a6763-ac05-4e28-9ae1-4058cad3e94b" xsi:nil="true"/>
    <CCEL_x0020_Home_x0020_Page_x0020_Section xmlns="474a6763-ac05-4e28-9ae1-4058cad3e94b" xsi:nil="true"/>
    <URL_x0020_Node xmlns="474a6763-ac05-4e28-9ae1-4058cad3e94b" xsi:nil="true"/>
    <Folder xmlns="474a6763-ac05-4e28-9ae1-4058cad3e94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EA837411ED864B94278B26830B74D5" ma:contentTypeVersion="33" ma:contentTypeDescription="Create a new document." ma:contentTypeScope="" ma:versionID="7ae85a6553a7588aa572ee3f34cdb34a">
  <xsd:schema xmlns:xsd="http://www.w3.org/2001/XMLSchema" xmlns:xs="http://www.w3.org/2001/XMLSchema" xmlns:p="http://schemas.microsoft.com/office/2006/metadata/properties" xmlns:ns1="474a6763-ac05-4e28-9ae1-4058cad3e94b" xmlns:ns2="http://schemas.microsoft.com/sharepoint/v3" xmlns:ns3="d75cc3ea-6d34-48b9-955f-209672471296" targetNamespace="http://schemas.microsoft.com/office/2006/metadata/properties" ma:root="true" ma:fieldsID="c9934313f942d14bd24d0391a9bb3285" ns1:_="" ns2:_="" ns3:_="">
    <xsd:import namespace="474a6763-ac05-4e28-9ae1-4058cad3e94b"/>
    <xsd:import namespace="http://schemas.microsoft.com/sharepoint/v3"/>
    <xsd:import namespace="d75cc3ea-6d34-48b9-955f-209672471296"/>
    <xsd:element name="properties">
      <xsd:complexType>
        <xsd:sequence>
          <xsd:element name="documentManagement">
            <xsd:complexType>
              <xsd:all>
                <xsd:element ref="ns1:Folder" minOccurs="0"/>
                <xsd:element ref="ns1:URL_x0020_Node" minOccurs="0"/>
                <xsd:element ref="ns1:URL_x0020_Web_x0020_Page" minOccurs="0"/>
                <xsd:element ref="ns1:Other_x0020_URL_x0020_Web_x0020_Page" minOccurs="0"/>
                <xsd:element ref="ns1:Notes0" minOccurs="0"/>
                <xsd:element ref="ns1:Document_x0020_Name" minOccurs="0"/>
                <xsd:element ref="ns1:Remove_x0020_from_x0020_Web" minOccurs="0"/>
                <xsd:element ref="ns1:CCEL_x0020_Home_x0020_Page_x0020_Section" minOccurs="0"/>
                <xsd:element ref="ns1:MediaServiceMetadata" minOccurs="0"/>
                <xsd:element ref="ns1:MediaServiceFastMetadata" minOccurs="0"/>
                <xsd:element ref="ns1:lcf76f155ced4ddcb4097134ff3c332f" minOccurs="0"/>
                <xsd:element ref="ns3:TaxCatchAll" minOccurs="0"/>
                <xsd:element ref="ns1:MediaServiceDateTaken" minOccurs="0"/>
                <xsd:element ref="ns1:MediaServiceObjectDetectorVersions" minOccurs="0"/>
                <xsd:element ref="ns1:MediaServiceOCR" minOccurs="0"/>
                <xsd:element ref="ns1:MediaServiceGenerationTime" minOccurs="0"/>
                <xsd:element ref="ns1:MediaServiceEventHashCode" minOccurs="0"/>
                <xsd:element ref="ns1:Web_x0020_Page" minOccurs="0"/>
                <xsd:element ref="ns1:MediaServiceSearchProperties" minOccurs="0"/>
                <xsd:element ref="ns2:_ip_UnifiedCompliancePolicyProperties" minOccurs="0"/>
                <xsd:element ref="ns2: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a6763-ac05-4e28-9ae1-4058cad3e94b" elementFormDefault="qualified">
    <xsd:import namespace="http://schemas.microsoft.com/office/2006/documentManagement/types"/>
    <xsd:import namespace="http://schemas.microsoft.com/office/infopath/2007/PartnerControls"/>
    <xsd:element name="Folder" ma:index="0" nillable="true" ma:displayName="Folder" ma:format="Dropdown" ma:internalName="Folder">
      <xsd:simpleType>
        <xsd:restriction base="dms:Choice">
          <xsd:enumeration value="Documents"/>
          <xsd:enumeration value="Image"/>
          <xsd:enumeration value="Pages"/>
        </xsd:restriction>
      </xsd:simpleType>
    </xsd:element>
    <xsd:element name="URL_x0020_Node" ma:index="3" nillable="true" ma:displayName="URL Node (Old)" ma:internalName="URL_x0020_Node">
      <xsd:simpleType>
        <xsd:restriction base="dms:Text">
          <xsd:maxLength value="255"/>
        </xsd:restriction>
      </xsd:simpleType>
    </xsd:element>
    <xsd:element name="URL_x0020_Web_x0020_Page" ma:index="4" nillable="true" ma:displayName="URL Web Page (Old)" ma:format="Dropdown" ma:internalName="URL_x0020_Web_x0020_Page">
      <xsd:simpleType>
        <xsd:restriction base="dms:Choice">
          <xsd:enumeration value="Unknown"/>
        </xsd:restriction>
      </xsd:simpleType>
    </xsd:element>
    <xsd:element name="Other_x0020_URL_x0020_Web_x0020_Page" ma:index="5" nillable="true" ma:displayName="Other URL Web Page (Old)" ma:format="Dropdown" ma:internalName="Other_x0020_URL_x0020_Web_x0020_Page">
      <xsd:simpleType>
        <xsd:restriction base="dms:Choice">
          <xsd:enumeration value="www.twc.texas.gov/programs/childcare"/>
          <xsd:enumeration value="www.twc.texas.gov/programs/child-care-numbers"/>
          <xsd:enumeration value="www.twc.texas.gov/students/child-care-early-learning-conferences"/>
          <xsd:enumeration value="www.twc.texas.gov/students/child-care-development-fund-state-plans"/>
          <xsd:enumeration value="www.twc.texas.gov/partners/texas-rising-star-workgroup"/>
          <xsd:enumeration value="www.twc.texas.gov/jobseekers/child-care-services"/>
          <xsd:enumeration value="www.twc.texas.gov/covid-19-frontline-essential-worker-child-care"/>
          <xsd:enumeration value="www.twc.texas.gov/programs/texas-child-care-market-rate-survey"/>
          <xsd:enumeration value="www.twc.texas.gov/students/child-care-program-evaluation-effectiveness"/>
          <xsd:enumeration value="www.twc.texas.gov/child-care-services-guide"/>
          <xsd:enumeration value="www.twc.texas.gov/programs/childcare-numbers"/>
          <xsd:enumeration value="www.twc.texas.gov/child-care-services-guide-j-100-forms-desk-aids"/>
          <xsd:enumeration value="www.twc.texas.gov/child-care-services-guide-e-700-exemptions-parent-responsibility-agreement"/>
          <xsd:enumeration value="www.twc.texas.gov/programs/twc-prekindergarten-partnerships"/>
          <xsd:enumeration value="www.twc.texas.gov/partners/child-care-services-children-disabilities"/>
          <xsd:enumeration value="www.twc.texas.gov/programs/child-care-relief-funding"/>
          <xsd:enumeration value="www.twc.texas.gov/pre-k-partnership-summit-materials"/>
          <xsd:enumeration value="www.twc.texas.gov/covid-19-frontline-essential-worker-child-care"/>
          <xsd:enumeration value="https://www.twc.texas.gov/news/child-care-stimulus-resources"/>
          <xsd:enumeration value="https://www.twc.texas.gov/programs/child-care-relief-fund-frequently-asked-questions"/>
          <xsd:enumeration value="https://twc.texas.gov/child-care-services-guide-e-700-exemptions-parent-responsibility-agreement"/>
          <xsd:enumeration value="https://twc.texas.gov/partners/texas-rising-star-workgroup"/>
          <xsd:enumeration value="https://twc.texas.gov/programs/partnership-matching-grant-programs"/>
          <xsd:enumeration value="https://www.twc.texas.gov/programs/texas-preschool-development-grant"/>
          <xsd:enumeration value="Unknown"/>
        </xsd:restriction>
      </xsd:simpleType>
    </xsd:element>
    <xsd:element name="Notes0" ma:index="6" nillable="true" ma:displayName="Notes" ma:internalName="Notes0">
      <xsd:simpleType>
        <xsd:restriction base="dms:Note">
          <xsd:maxLength value="255"/>
        </xsd:restriction>
      </xsd:simpleType>
    </xsd:element>
    <xsd:element name="Document_x0020_Name" ma:index="7" nillable="true" ma:displayName="Document Name" ma:internalName="Document_x0020_Name">
      <xsd:simpleType>
        <xsd:restriction base="dms:Text">
          <xsd:maxLength value="255"/>
        </xsd:restriction>
      </xsd:simpleType>
    </xsd:element>
    <xsd:element name="Remove_x0020_from_x0020_Web" ma:index="8" nillable="true" ma:displayName="Removed from Web" ma:default="0" ma:format="Dropdown" ma:internalName="Remove_x0020_from_x0020_Web">
      <xsd:simpleType>
        <xsd:restriction base="dms:Boolean"/>
      </xsd:simpleType>
    </xsd:element>
    <xsd:element name="CCEL_x0020_Home_x0020_Page_x0020_Section" ma:index="9" nillable="true" ma:displayName="CCEL Home Page Section (Old)" ma:internalName="CCEL_x0020_Home_x0020_Page_x0020_Section">
      <xsd:complexType>
        <xsd:complexContent>
          <xsd:extension base="dms:MultiChoice">
            <xsd:sequence>
              <xsd:element name="Value" maxOccurs="unbounded" minOccurs="0" nillable="true">
                <xsd:simpleType>
                  <xsd:restriction base="dms:Choice">
                    <xsd:enumeration value="Spotlight"/>
                    <xsd:enumeration value="Texas Rising Star"/>
                    <xsd:enumeration value="Customers"/>
                    <xsd:enumeration value="Parents"/>
                    <xsd:enumeration value="Child Care Programs"/>
                    <xsd:enumeration value="Child Care Quality Improvement"/>
                    <xsd:enumeration value="Stakeholder Input"/>
                    <xsd:enumeration value="Authority and Funding"/>
                    <xsd:enumeration value="Data and Reports"/>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2870f7a-ebce-4420-99c3-1cd72abed08e"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Web_x0020_Page" ma:index="26" nillable="true" ma:displayName="Web Page" ma:format="Dropdown" ma:internalName="Web_x0020_Page">
      <xsd:complexType>
        <xsd:complexContent>
          <xsd:extension base="dms:MultiChoice">
            <xsd:sequence>
              <xsd:element name="Value" maxOccurs="unbounded" minOccurs="0" nillable="true">
                <xsd:simpleType>
                  <xsd:restriction base="dms:Choice">
                    <xsd:enumeration value="Child Care &amp; Early Learning Program"/>
                    <xsd:enumeration value="Child Care by the Numbers"/>
                    <xsd:enumeration value="Child Care Data, Reports &amp; Plans"/>
                    <xsd:enumeration value="Child Care Guide"/>
                    <xsd:enumeration value="Child Care Information for Parents"/>
                    <xsd:enumeration value="Child Care Information for Providers"/>
                    <xsd:enumeration value="Child Care Investments Partnership"/>
                    <xsd:enumeration value="Child Care Relief Funding 2022"/>
                    <xsd:enumeration value="Child Care Services &amp; Children with Disabilities"/>
                    <xsd:enumeration value="Child Care Stimulus Resources"/>
                    <xsd:enumeration value="Find Child Care"/>
                    <xsd:enumeration value="Free Child Care Business Resources"/>
                    <xsd:enumeration value="Shared Services Alliances"/>
                    <xsd:enumeration value="Texas Preschool Development Grant Birth Through 5 (PDG B-5)"/>
                    <xsd:enumeration value="Texas Rising Star Program"/>
                    <xsd:enumeration value="Texas Rising Star Workgroup - 2019"/>
                    <xsd:enumeration value="Texas Rising Star Workgroup - 2023"/>
                    <xsd:enumeration value="TWC Prekindergarten Partnerships"/>
                    <xsd:enumeration value="Work-Based Learning Staffing Initiatives"/>
                    <xsd:enumeration value="Unknown"/>
                  </xsd:restriction>
                </xsd:simpleType>
              </xsd:element>
            </xsd:sequence>
          </xsd:extension>
        </xsd:complexContent>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cc3ea-6d34-48b9-955f-20967247129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74c2949c-22a8-4d1d-9a8c-b3c5bd09e7e6}" ma:internalName="TaxCatchAll" ma:showField="CatchAllData" ma:web="d75cc3ea-6d34-48b9-955f-2096724712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2" ma:displayName="File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B1848-2796-430E-91F7-63869B5425FF}">
  <ds:schemaRefs>
    <ds:schemaRef ds:uri="http://www.w3.org/XML/1998/namespace"/>
    <ds:schemaRef ds:uri="1ca5f4d9-a45f-4b75-840e-130f174bb7da"/>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d75cc3ea-6d34-48b9-955f-209672471296"/>
    <ds:schemaRef ds:uri="http://schemas.microsoft.com/sharepoint/v3"/>
  </ds:schemaRefs>
</ds:datastoreItem>
</file>

<file path=customXml/itemProps2.xml><?xml version="1.0" encoding="utf-8"?>
<ds:datastoreItem xmlns:ds="http://schemas.openxmlformats.org/officeDocument/2006/customXml" ds:itemID="{3BD1F853-9E17-4553-8CDE-B37D2C6B1886}">
  <ds:schemaRefs>
    <ds:schemaRef ds:uri="http://schemas.microsoft.com/sharepoint/v3/contenttype/forms"/>
  </ds:schemaRefs>
</ds:datastoreItem>
</file>

<file path=customXml/itemProps3.xml><?xml version="1.0" encoding="utf-8"?>
<ds:datastoreItem xmlns:ds="http://schemas.openxmlformats.org/officeDocument/2006/customXml" ds:itemID="{CFC89FD9-1B08-4046-BB24-395F7888A725}"/>
</file>

<file path=docProps/app.xml><?xml version="1.0" encoding="utf-8"?>
<Properties xmlns="http://schemas.openxmlformats.org/officeDocument/2006/extended-properties" xmlns:vt="http://schemas.openxmlformats.org/officeDocument/2006/docPropsVTypes">
  <TotalTime>20201</TotalTime>
  <Words>3022</Words>
  <Application>Microsoft Office PowerPoint</Application>
  <PresentationFormat>Widescreen</PresentationFormat>
  <Paragraphs>223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Wingdings</vt:lpstr>
      <vt:lpstr>Wingdings 2</vt:lpstr>
      <vt:lpstr>Dividend</vt:lpstr>
      <vt:lpstr>Texas Rising Star:  Descripción general de la designación del nivel de entrada</vt:lpstr>
      <vt:lpstr>Agenda</vt:lpstr>
      <vt:lpstr>Requisitos básicos</vt:lpstr>
      <vt:lpstr>Nuevos proveedores de CCS</vt:lpstr>
      <vt:lpstr>Cronograma de 24 meses</vt:lpstr>
      <vt:lpstr>24-MESES: interés</vt:lpstr>
      <vt:lpstr>24-meses: acuerdo firmado</vt:lpstr>
      <vt:lpstr>24 meses: punto de control de 12 meses</vt:lpstr>
      <vt:lpstr>24 meses: punto de control de 18 meses</vt:lpstr>
      <vt:lpstr>24 meses: punto de control final</vt:lpstr>
      <vt:lpstr>Cumplimiento continuo</vt:lpstr>
      <vt:lpstr>Preguntas reflexivas</vt:lpstr>
      <vt:lpstr>preguntas frecuentes</vt:lpstr>
      <vt:lpstr>Exenciones</vt:lpstr>
      <vt:lpstr>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&amp; Early Learning</dc:title>
  <dc:creator>Cathi Arwood</dc:creator>
  <cp:lastModifiedBy>Tonche,Crystal</cp:lastModifiedBy>
  <cp:revision>9</cp:revision>
  <dcterms:created xsi:type="dcterms:W3CDTF">2020-04-01T14:01:48Z</dcterms:created>
  <dcterms:modified xsi:type="dcterms:W3CDTF">2025-02-05T14:45:15Z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0x010100E9EA837411ED864B94278B26830B74D5</vt:lpwstr>
  </property>
  <property fmtid="{D5CDD505-2E9C-101B-9397-08002B2CF9AE}" pid="3" name="MediaServiceImageTags">
    <vt:lpwstr/>
  </property>
  <property fmtid="{D5CDD505-2E9C-101B-9397-08002B2CF9AE}" pid="4" name="RecordingLink">
    <vt:lpwstr>, </vt:lpwstr>
  </property>
</Properties>
</file>